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5"/>
  </p:notesMasterIdLst>
  <p:sldIdLst>
    <p:sldId id="256" r:id="rId2"/>
    <p:sldId id="282" r:id="rId3"/>
    <p:sldId id="281" r:id="rId4"/>
    <p:sldId id="286" r:id="rId5"/>
    <p:sldId id="285" r:id="rId6"/>
    <p:sldId id="283" r:id="rId7"/>
    <p:sldId id="299" r:id="rId8"/>
    <p:sldId id="292" r:id="rId9"/>
    <p:sldId id="298" r:id="rId10"/>
    <p:sldId id="297" r:id="rId11"/>
    <p:sldId id="296" r:id="rId12"/>
    <p:sldId id="295" r:id="rId13"/>
    <p:sldId id="294" r:id="rId14"/>
    <p:sldId id="293" r:id="rId15"/>
    <p:sldId id="291" r:id="rId16"/>
    <p:sldId id="300" r:id="rId17"/>
    <p:sldId id="284" r:id="rId18"/>
    <p:sldId id="301" r:id="rId19"/>
    <p:sldId id="259" r:id="rId20"/>
    <p:sldId id="305" r:id="rId21"/>
    <p:sldId id="304" r:id="rId22"/>
    <p:sldId id="312" r:id="rId23"/>
    <p:sldId id="308" r:id="rId24"/>
    <p:sldId id="307" r:id="rId25"/>
    <p:sldId id="313" r:id="rId26"/>
    <p:sldId id="309" r:id="rId27"/>
    <p:sldId id="310" r:id="rId28"/>
    <p:sldId id="311" r:id="rId29"/>
    <p:sldId id="314" r:id="rId30"/>
    <p:sldId id="280" r:id="rId31"/>
    <p:sldId id="257" r:id="rId32"/>
    <p:sldId id="258" r:id="rId33"/>
    <p:sldId id="303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</p:sldIdLst>
  <p:sldSz cx="18288000" cy="10287000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Fira Code" panose="020B0809050000020004" pitchFamily="49" charset="0"/>
      <p:regular r:id="rId60"/>
      <p:bold r:id="rId61"/>
    </p:embeddedFont>
    <p:embeddedFont>
      <p:font typeface="Nunito Light" panose="020F0302020204030204" pitchFamily="34" charset="0"/>
      <p:regular r:id="rId62"/>
      <p:bold r:id="rId63"/>
      <p:italic r:id="rId64"/>
      <p:boldItalic r:id="rId65"/>
    </p:embeddedFont>
    <p:embeddedFont>
      <p:font typeface="Nunito Sans" pitchFamily="2" charset="77"/>
      <p:regular r:id="rId66"/>
      <p:bold r:id="rId67"/>
      <p:italic r:id="rId68"/>
      <p:boldItalic r:id="rId69"/>
    </p:embeddedFont>
    <p:embeddedFont>
      <p:font typeface="Nunito Sans Black" pitchFamily="2" charset="77"/>
      <p:bold r:id="rId70"/>
      <p:italic r:id="rId71"/>
      <p:boldItalic r:id="rId72"/>
    </p:embeddedFont>
    <p:embeddedFont>
      <p:font typeface="Nunito Sans ExtraLight" pitchFamily="2" charset="77"/>
      <p:regular r:id="rId73"/>
      <p:bold r:id="rId74"/>
      <p:italic r:id="rId75"/>
      <p:boldItalic r:id="rId76"/>
    </p:embeddedFont>
    <p:embeddedFont>
      <p:font typeface="Open Sans Light" panose="020B0306030504020204" pitchFamily="34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alk" id="{753E092A-8274-1E4B-AD20-F9FADF38AEE4}">
          <p14:sldIdLst>
            <p14:sldId id="256"/>
            <p14:sldId id="282"/>
            <p14:sldId id="281"/>
          </p14:sldIdLst>
        </p14:section>
        <p14:section name="Untitled Section" id="{0ADA3797-CF04-4243-B43F-1AACDE49CD00}">
          <p14:sldIdLst>
            <p14:sldId id="286"/>
            <p14:sldId id="285"/>
          </p14:sldIdLst>
        </p14:section>
        <p14:section name="Untitled Section" id="{496E9A90-CCDB-2348-9CAA-F01EFF4C9989}">
          <p14:sldIdLst>
            <p14:sldId id="283"/>
            <p14:sldId id="299"/>
            <p14:sldId id="292"/>
            <p14:sldId id="298"/>
            <p14:sldId id="297"/>
            <p14:sldId id="296"/>
            <p14:sldId id="295"/>
            <p14:sldId id="294"/>
            <p14:sldId id="293"/>
            <p14:sldId id="291"/>
            <p14:sldId id="300"/>
          </p14:sldIdLst>
        </p14:section>
        <p14:section name="Untitled Section" id="{8E7E99D5-6038-B342-A057-7285A5FA68FD}">
          <p14:sldIdLst>
            <p14:sldId id="284"/>
            <p14:sldId id="301"/>
            <p14:sldId id="259"/>
            <p14:sldId id="305"/>
            <p14:sldId id="304"/>
            <p14:sldId id="312"/>
            <p14:sldId id="308"/>
            <p14:sldId id="307"/>
            <p14:sldId id="313"/>
            <p14:sldId id="309"/>
            <p14:sldId id="310"/>
            <p14:sldId id="311"/>
            <p14:sldId id="314"/>
          </p14:sldIdLst>
        </p14:section>
        <p14:section name="Resources" id="{5479B2AD-C5B8-7541-980E-4198959F206C}">
          <p14:sldIdLst>
            <p14:sldId id="280"/>
            <p14:sldId id="257"/>
            <p14:sldId id="258"/>
            <p14:sldId id="303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1"/>
    <p:restoredTop sz="94694"/>
  </p:normalViewPr>
  <p:slideViewPr>
    <p:cSldViewPr snapToGrid="0">
      <p:cViewPr varScale="1">
        <p:scale>
          <a:sx n="80" d="100"/>
          <a:sy n="80" d="100"/>
        </p:scale>
        <p:origin x="824" y="2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74" Type="http://schemas.openxmlformats.org/officeDocument/2006/relationships/font" Target="fonts/font19.fntdata"/><Relationship Id="rId79" Type="http://schemas.openxmlformats.org/officeDocument/2006/relationships/font" Target="fonts/font24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80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font" Target="fonts/font23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6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3821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244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5527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042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6172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5016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2757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2957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6173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238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2585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542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47571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0096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0912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1312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97780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48286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7153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7489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48475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58584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9288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77269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6138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7424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9164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5688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752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jpg"/><Relationship Id="rId9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Relationship Id="rId9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jp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6.png"/><Relationship Id="rId10" Type="http://schemas.openxmlformats.org/officeDocument/2006/relationships/image" Target="../media/image34.jpg"/><Relationship Id="rId4" Type="http://schemas.openxmlformats.org/officeDocument/2006/relationships/image" Target="../media/image3.png"/><Relationship Id="rId9" Type="http://schemas.openxmlformats.org/officeDocument/2006/relationships/image" Target="../media/image33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35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jp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28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6.png"/><Relationship Id="rId5" Type="http://schemas.openxmlformats.org/officeDocument/2006/relationships/image" Target="../media/image8.png"/><Relationship Id="rId15" Type="http://schemas.openxmlformats.org/officeDocument/2006/relationships/image" Target="../media/image9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4.jp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2496" y="-4930016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46581" y="765335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73352" y="-30861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488100">
            <a:off x="13573567" y="2416368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666521" y="3612422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16997" y="6433147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9820704">
            <a:off x="-2189859" y="1570355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2218059">
            <a:off x="2666986" y="7330193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282929" y="5633868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880586" y="-3298133"/>
            <a:ext cx="5878047" cy="887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08872" y="-286095"/>
            <a:ext cx="718220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3"/>
          <p:cNvGrpSpPr/>
          <p:nvPr/>
        </p:nvGrpSpPr>
        <p:grpSpPr>
          <a:xfrm>
            <a:off x="4571524" y="3108988"/>
            <a:ext cx="9144951" cy="4971623"/>
            <a:chOff x="0" y="19050"/>
            <a:chExt cx="12193268" cy="6628830"/>
          </a:xfrm>
        </p:grpSpPr>
        <p:sp>
          <p:nvSpPr>
            <p:cNvPr id="97" name="Google Shape;97;p13"/>
            <p:cNvSpPr txBox="1"/>
            <p:nvPr/>
          </p:nvSpPr>
          <p:spPr>
            <a:xfrm>
              <a:off x="0" y="19050"/>
              <a:ext cx="12193268" cy="442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 b="0" i="0" u="none" strike="noStrike" cap="none" dirty="0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Duplication </a:t>
              </a:r>
            </a:p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 dirty="0">
                  <a:solidFill>
                    <a:srgbClr val="171616"/>
                  </a:solidFill>
                  <a:latin typeface="Nunito Sans ExtraLight"/>
                  <a:cs typeface="Nunito Sans ExtraLight"/>
                  <a:sym typeface="Nunito Sans ExtraLight"/>
                </a:rPr>
                <a:t>Coloring Book</a:t>
              </a:r>
              <a:endParaRPr dirty="0"/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3462927" y="6040107"/>
              <a:ext cx="5267416" cy="607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16" b="0" i="0" u="none" strike="noStrike" cap="none" dirty="0">
                  <a:solidFill>
                    <a:srgbClr val="171616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@Llewellyn Falco</a:t>
              </a:r>
              <a:endParaRPr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Color In The Whitespace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3BA5319-0922-BF34-5A9F-AE0355275A52}"/>
              </a:ext>
            </a:extLst>
          </p:cNvPr>
          <p:cNvGrpSpPr/>
          <p:nvPr/>
        </p:nvGrpSpPr>
        <p:grpSpPr>
          <a:xfrm>
            <a:off x="312569" y="2396103"/>
            <a:ext cx="17465068" cy="7566956"/>
            <a:chOff x="312569" y="2396103"/>
            <a:chExt cx="9144000" cy="4597065"/>
          </a:xfrm>
        </p:grpSpPr>
        <p:pic>
          <p:nvPicPr>
            <p:cNvPr id="4" name="Picture 3" descr="Duplication 03.png">
              <a:extLst>
                <a:ext uri="{FF2B5EF4-FFF2-40B4-BE49-F238E27FC236}">
                  <a16:creationId xmlns:a16="http://schemas.microsoft.com/office/drawing/2014/main" id="{1564B959-FF57-3E92-DBF9-0CCF0A42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69" y="2396103"/>
              <a:ext cx="9144000" cy="45920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77C12C-D4A0-A71F-3127-7D48652D6E1F}"/>
                </a:ext>
              </a:extLst>
            </p:cNvPr>
            <p:cNvSpPr/>
            <p:nvPr/>
          </p:nvSpPr>
          <p:spPr>
            <a:xfrm>
              <a:off x="312569" y="2396103"/>
              <a:ext cx="9144000" cy="2451434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47B639-AC54-0A6F-AF91-A3E119E4C406}"/>
                </a:ext>
              </a:extLst>
            </p:cNvPr>
            <p:cNvSpPr/>
            <p:nvPr/>
          </p:nvSpPr>
          <p:spPr>
            <a:xfrm>
              <a:off x="312569" y="4912708"/>
              <a:ext cx="9144000" cy="2080460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59ED4B-F7F3-CD2B-9246-A03A18F4510C}"/>
                </a:ext>
              </a:extLst>
            </p:cNvPr>
            <p:cNvGrpSpPr/>
            <p:nvPr/>
          </p:nvGrpSpPr>
          <p:grpSpPr>
            <a:xfrm>
              <a:off x="312570" y="2441221"/>
              <a:ext cx="802103" cy="2371224"/>
              <a:chOff x="0" y="795424"/>
              <a:chExt cx="802103" cy="316163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38D9F8-A66B-8159-2F29-FAB07942ACEC}"/>
                  </a:ext>
                </a:extLst>
              </p:cNvPr>
              <p:cNvSpPr/>
              <p:nvPr/>
            </p:nvSpPr>
            <p:spPr>
              <a:xfrm>
                <a:off x="0" y="795424"/>
                <a:ext cx="106947" cy="316163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3D8178F-9ED0-088F-0E6E-A7886FB37A1C}"/>
                  </a:ext>
                </a:extLst>
              </p:cNvPr>
              <p:cNvSpPr/>
              <p:nvPr/>
            </p:nvSpPr>
            <p:spPr>
              <a:xfrm>
                <a:off x="106947" y="1209846"/>
                <a:ext cx="233947" cy="262690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41F506-7E96-6C20-E949-8E3776C2CEC4}"/>
                  </a:ext>
                </a:extLst>
              </p:cNvPr>
              <p:cNvSpPr/>
              <p:nvPr/>
            </p:nvSpPr>
            <p:spPr>
              <a:xfrm>
                <a:off x="340894" y="1876932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033FFF2-ED74-C452-1D6C-D7063FA71B3F}"/>
                  </a:ext>
                </a:extLst>
              </p:cNvPr>
              <p:cNvSpPr/>
              <p:nvPr/>
            </p:nvSpPr>
            <p:spPr>
              <a:xfrm>
                <a:off x="340894" y="3179019"/>
                <a:ext cx="227262" cy="53741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367DFB-A2CD-6F12-5AAF-17B0AAC06C08}"/>
                  </a:ext>
                </a:extLst>
              </p:cNvPr>
              <p:cNvSpPr/>
              <p:nvPr/>
            </p:nvSpPr>
            <p:spPr>
              <a:xfrm>
                <a:off x="568156" y="3446378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6C5F9B-4AC4-2ABE-29EB-F09A79577469}"/>
                </a:ext>
              </a:extLst>
            </p:cNvPr>
            <p:cNvSpPr/>
            <p:nvPr/>
          </p:nvSpPr>
          <p:spPr>
            <a:xfrm>
              <a:off x="312570" y="4912708"/>
              <a:ext cx="106947" cy="204987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14F1A6-E503-26C1-9B09-AC7566DA5864}"/>
                </a:ext>
              </a:extLst>
            </p:cNvPr>
            <p:cNvSpPr/>
            <p:nvPr/>
          </p:nvSpPr>
          <p:spPr>
            <a:xfrm>
              <a:off x="419517" y="5276662"/>
              <a:ext cx="233947" cy="1576138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AF8BA3-F16C-8DDF-444E-8496F0C34CDC}"/>
                </a:ext>
              </a:extLst>
            </p:cNvPr>
            <p:cNvSpPr/>
            <p:nvPr/>
          </p:nvSpPr>
          <p:spPr>
            <a:xfrm>
              <a:off x="653464" y="5776975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B623E7-F366-1BA2-7C9A-769A691C8872}"/>
                </a:ext>
              </a:extLst>
            </p:cNvPr>
            <p:cNvSpPr/>
            <p:nvPr/>
          </p:nvSpPr>
          <p:spPr>
            <a:xfrm>
              <a:off x="653464" y="6633221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6338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Color In Differences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3BA5319-0922-BF34-5A9F-AE0355275A52}"/>
              </a:ext>
            </a:extLst>
          </p:cNvPr>
          <p:cNvGrpSpPr/>
          <p:nvPr/>
        </p:nvGrpSpPr>
        <p:grpSpPr>
          <a:xfrm>
            <a:off x="312569" y="2396103"/>
            <a:ext cx="17465068" cy="7566956"/>
            <a:chOff x="312569" y="2396103"/>
            <a:chExt cx="9144000" cy="4597065"/>
          </a:xfrm>
        </p:grpSpPr>
        <p:pic>
          <p:nvPicPr>
            <p:cNvPr id="4" name="Picture 3" descr="Duplication 03.png">
              <a:extLst>
                <a:ext uri="{FF2B5EF4-FFF2-40B4-BE49-F238E27FC236}">
                  <a16:creationId xmlns:a16="http://schemas.microsoft.com/office/drawing/2014/main" id="{1564B959-FF57-3E92-DBF9-0CCF0A42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69" y="2396103"/>
              <a:ext cx="9144000" cy="45920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77C12C-D4A0-A71F-3127-7D48652D6E1F}"/>
                </a:ext>
              </a:extLst>
            </p:cNvPr>
            <p:cNvSpPr/>
            <p:nvPr/>
          </p:nvSpPr>
          <p:spPr>
            <a:xfrm>
              <a:off x="312569" y="2396103"/>
              <a:ext cx="9144000" cy="2451434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47B639-AC54-0A6F-AF91-A3E119E4C406}"/>
                </a:ext>
              </a:extLst>
            </p:cNvPr>
            <p:cNvSpPr/>
            <p:nvPr/>
          </p:nvSpPr>
          <p:spPr>
            <a:xfrm>
              <a:off x="312569" y="4912708"/>
              <a:ext cx="9144000" cy="2080460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59ED4B-F7F3-CD2B-9246-A03A18F4510C}"/>
                </a:ext>
              </a:extLst>
            </p:cNvPr>
            <p:cNvGrpSpPr/>
            <p:nvPr/>
          </p:nvGrpSpPr>
          <p:grpSpPr>
            <a:xfrm>
              <a:off x="312570" y="2441221"/>
              <a:ext cx="802103" cy="2371224"/>
              <a:chOff x="0" y="795424"/>
              <a:chExt cx="802103" cy="316163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38D9F8-A66B-8159-2F29-FAB07942ACEC}"/>
                  </a:ext>
                </a:extLst>
              </p:cNvPr>
              <p:cNvSpPr/>
              <p:nvPr/>
            </p:nvSpPr>
            <p:spPr>
              <a:xfrm>
                <a:off x="0" y="795424"/>
                <a:ext cx="106947" cy="316163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3D8178F-9ED0-088F-0E6E-A7886FB37A1C}"/>
                  </a:ext>
                </a:extLst>
              </p:cNvPr>
              <p:cNvSpPr/>
              <p:nvPr/>
            </p:nvSpPr>
            <p:spPr>
              <a:xfrm>
                <a:off x="106947" y="1209846"/>
                <a:ext cx="233947" cy="262690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41F506-7E96-6C20-E949-8E3776C2CEC4}"/>
                  </a:ext>
                </a:extLst>
              </p:cNvPr>
              <p:cNvSpPr/>
              <p:nvPr/>
            </p:nvSpPr>
            <p:spPr>
              <a:xfrm>
                <a:off x="340894" y="1876932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033FFF2-ED74-C452-1D6C-D7063FA71B3F}"/>
                  </a:ext>
                </a:extLst>
              </p:cNvPr>
              <p:cNvSpPr/>
              <p:nvPr/>
            </p:nvSpPr>
            <p:spPr>
              <a:xfrm>
                <a:off x="340894" y="3179019"/>
                <a:ext cx="227262" cy="53741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367DFB-A2CD-6F12-5AAF-17B0AAC06C08}"/>
                  </a:ext>
                </a:extLst>
              </p:cNvPr>
              <p:cNvSpPr/>
              <p:nvPr/>
            </p:nvSpPr>
            <p:spPr>
              <a:xfrm>
                <a:off x="568156" y="3446378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6C5F9B-4AC4-2ABE-29EB-F09A79577469}"/>
                </a:ext>
              </a:extLst>
            </p:cNvPr>
            <p:cNvSpPr/>
            <p:nvPr/>
          </p:nvSpPr>
          <p:spPr>
            <a:xfrm>
              <a:off x="312570" y="4912708"/>
              <a:ext cx="106947" cy="204987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14F1A6-E503-26C1-9B09-AC7566DA5864}"/>
                </a:ext>
              </a:extLst>
            </p:cNvPr>
            <p:cNvSpPr/>
            <p:nvPr/>
          </p:nvSpPr>
          <p:spPr>
            <a:xfrm>
              <a:off x="419517" y="5276662"/>
              <a:ext cx="233947" cy="1576138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AF8BA3-F16C-8DDF-444E-8496F0C34CDC}"/>
                </a:ext>
              </a:extLst>
            </p:cNvPr>
            <p:cNvSpPr/>
            <p:nvPr/>
          </p:nvSpPr>
          <p:spPr>
            <a:xfrm>
              <a:off x="653464" y="5776975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B623E7-F366-1BA2-7C9A-769A691C8872}"/>
                </a:ext>
              </a:extLst>
            </p:cNvPr>
            <p:cNvSpPr/>
            <p:nvPr/>
          </p:nvSpPr>
          <p:spPr>
            <a:xfrm>
              <a:off x="653464" y="6633221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7951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Color In Differences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3BA5319-0922-BF34-5A9F-AE0355275A52}"/>
              </a:ext>
            </a:extLst>
          </p:cNvPr>
          <p:cNvGrpSpPr/>
          <p:nvPr/>
        </p:nvGrpSpPr>
        <p:grpSpPr>
          <a:xfrm>
            <a:off x="312569" y="2396103"/>
            <a:ext cx="17465068" cy="7566956"/>
            <a:chOff x="312569" y="2396103"/>
            <a:chExt cx="9144000" cy="4597065"/>
          </a:xfrm>
        </p:grpSpPr>
        <p:pic>
          <p:nvPicPr>
            <p:cNvPr id="4" name="Picture 3" descr="Duplication 03.png">
              <a:extLst>
                <a:ext uri="{FF2B5EF4-FFF2-40B4-BE49-F238E27FC236}">
                  <a16:creationId xmlns:a16="http://schemas.microsoft.com/office/drawing/2014/main" id="{1564B959-FF57-3E92-DBF9-0CCF0A42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69" y="2396103"/>
              <a:ext cx="9144000" cy="45920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77C12C-D4A0-A71F-3127-7D48652D6E1F}"/>
                </a:ext>
              </a:extLst>
            </p:cNvPr>
            <p:cNvSpPr/>
            <p:nvPr/>
          </p:nvSpPr>
          <p:spPr>
            <a:xfrm>
              <a:off x="312569" y="2396103"/>
              <a:ext cx="9144000" cy="2451434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47B639-AC54-0A6F-AF91-A3E119E4C406}"/>
                </a:ext>
              </a:extLst>
            </p:cNvPr>
            <p:cNvSpPr/>
            <p:nvPr/>
          </p:nvSpPr>
          <p:spPr>
            <a:xfrm>
              <a:off x="312569" y="4912708"/>
              <a:ext cx="9144000" cy="2080460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59ED4B-F7F3-CD2B-9246-A03A18F4510C}"/>
                </a:ext>
              </a:extLst>
            </p:cNvPr>
            <p:cNvGrpSpPr/>
            <p:nvPr/>
          </p:nvGrpSpPr>
          <p:grpSpPr>
            <a:xfrm>
              <a:off x="312570" y="2441221"/>
              <a:ext cx="802103" cy="2371224"/>
              <a:chOff x="0" y="795424"/>
              <a:chExt cx="802103" cy="316163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38D9F8-A66B-8159-2F29-FAB07942ACEC}"/>
                  </a:ext>
                </a:extLst>
              </p:cNvPr>
              <p:cNvSpPr/>
              <p:nvPr/>
            </p:nvSpPr>
            <p:spPr>
              <a:xfrm>
                <a:off x="0" y="795424"/>
                <a:ext cx="106947" cy="316163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3D8178F-9ED0-088F-0E6E-A7886FB37A1C}"/>
                  </a:ext>
                </a:extLst>
              </p:cNvPr>
              <p:cNvSpPr/>
              <p:nvPr/>
            </p:nvSpPr>
            <p:spPr>
              <a:xfrm>
                <a:off x="106947" y="1209846"/>
                <a:ext cx="233947" cy="262690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41F506-7E96-6C20-E949-8E3776C2CEC4}"/>
                  </a:ext>
                </a:extLst>
              </p:cNvPr>
              <p:cNvSpPr/>
              <p:nvPr/>
            </p:nvSpPr>
            <p:spPr>
              <a:xfrm>
                <a:off x="340894" y="1876932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033FFF2-ED74-C452-1D6C-D7063FA71B3F}"/>
                  </a:ext>
                </a:extLst>
              </p:cNvPr>
              <p:cNvSpPr/>
              <p:nvPr/>
            </p:nvSpPr>
            <p:spPr>
              <a:xfrm>
                <a:off x="340894" y="3179019"/>
                <a:ext cx="227262" cy="53741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367DFB-A2CD-6F12-5AAF-17B0AAC06C08}"/>
                  </a:ext>
                </a:extLst>
              </p:cNvPr>
              <p:cNvSpPr/>
              <p:nvPr/>
            </p:nvSpPr>
            <p:spPr>
              <a:xfrm>
                <a:off x="568156" y="3446378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6C5F9B-4AC4-2ABE-29EB-F09A79577469}"/>
                </a:ext>
              </a:extLst>
            </p:cNvPr>
            <p:cNvSpPr/>
            <p:nvPr/>
          </p:nvSpPr>
          <p:spPr>
            <a:xfrm>
              <a:off x="312570" y="4912708"/>
              <a:ext cx="106947" cy="204987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14F1A6-E503-26C1-9B09-AC7566DA5864}"/>
                </a:ext>
              </a:extLst>
            </p:cNvPr>
            <p:cNvSpPr/>
            <p:nvPr/>
          </p:nvSpPr>
          <p:spPr>
            <a:xfrm>
              <a:off x="419517" y="5276662"/>
              <a:ext cx="233947" cy="1576138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AF8BA3-F16C-8DDF-444E-8496F0C34CDC}"/>
                </a:ext>
              </a:extLst>
            </p:cNvPr>
            <p:cNvSpPr/>
            <p:nvPr/>
          </p:nvSpPr>
          <p:spPr>
            <a:xfrm>
              <a:off x="653464" y="5776975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B623E7-F366-1BA2-7C9A-769A691C8872}"/>
                </a:ext>
              </a:extLst>
            </p:cNvPr>
            <p:cNvSpPr/>
            <p:nvPr/>
          </p:nvSpPr>
          <p:spPr>
            <a:xfrm>
              <a:off x="653464" y="6633221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EA0A4A-0848-1A17-03DC-76390850F3F3}"/>
                </a:ext>
              </a:extLst>
            </p:cNvPr>
            <p:cNvSpPr/>
            <p:nvPr/>
          </p:nvSpPr>
          <p:spPr>
            <a:xfrm>
              <a:off x="1186864" y="2514412"/>
              <a:ext cx="3416969" cy="121319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EDCCCC-2919-52D8-1EA7-C87B0E375591}"/>
                </a:ext>
              </a:extLst>
            </p:cNvPr>
            <p:cNvSpPr/>
            <p:nvPr/>
          </p:nvSpPr>
          <p:spPr>
            <a:xfrm>
              <a:off x="1186864" y="5060094"/>
              <a:ext cx="2715127" cy="121319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6002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Color In Differences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3BA5319-0922-BF34-5A9F-AE0355275A52}"/>
              </a:ext>
            </a:extLst>
          </p:cNvPr>
          <p:cNvGrpSpPr/>
          <p:nvPr/>
        </p:nvGrpSpPr>
        <p:grpSpPr>
          <a:xfrm>
            <a:off x="312569" y="2396103"/>
            <a:ext cx="17465068" cy="7566956"/>
            <a:chOff x="312569" y="2396103"/>
            <a:chExt cx="9144000" cy="4597065"/>
          </a:xfrm>
        </p:grpSpPr>
        <p:pic>
          <p:nvPicPr>
            <p:cNvPr id="4" name="Picture 3" descr="Duplication 03.png">
              <a:extLst>
                <a:ext uri="{FF2B5EF4-FFF2-40B4-BE49-F238E27FC236}">
                  <a16:creationId xmlns:a16="http://schemas.microsoft.com/office/drawing/2014/main" id="{1564B959-FF57-3E92-DBF9-0CCF0A42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69" y="2396103"/>
              <a:ext cx="9144000" cy="45920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77C12C-D4A0-A71F-3127-7D48652D6E1F}"/>
                </a:ext>
              </a:extLst>
            </p:cNvPr>
            <p:cNvSpPr/>
            <p:nvPr/>
          </p:nvSpPr>
          <p:spPr>
            <a:xfrm>
              <a:off x="312569" y="2396103"/>
              <a:ext cx="9144000" cy="2451434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47B639-AC54-0A6F-AF91-A3E119E4C406}"/>
                </a:ext>
              </a:extLst>
            </p:cNvPr>
            <p:cNvSpPr/>
            <p:nvPr/>
          </p:nvSpPr>
          <p:spPr>
            <a:xfrm>
              <a:off x="312569" y="4912708"/>
              <a:ext cx="9144000" cy="2080460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59ED4B-F7F3-CD2B-9246-A03A18F4510C}"/>
                </a:ext>
              </a:extLst>
            </p:cNvPr>
            <p:cNvGrpSpPr/>
            <p:nvPr/>
          </p:nvGrpSpPr>
          <p:grpSpPr>
            <a:xfrm>
              <a:off x="312570" y="2441221"/>
              <a:ext cx="802103" cy="2371224"/>
              <a:chOff x="0" y="795424"/>
              <a:chExt cx="802103" cy="316163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38D9F8-A66B-8159-2F29-FAB07942ACEC}"/>
                  </a:ext>
                </a:extLst>
              </p:cNvPr>
              <p:cNvSpPr/>
              <p:nvPr/>
            </p:nvSpPr>
            <p:spPr>
              <a:xfrm>
                <a:off x="0" y="795424"/>
                <a:ext cx="106947" cy="316163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3D8178F-9ED0-088F-0E6E-A7886FB37A1C}"/>
                  </a:ext>
                </a:extLst>
              </p:cNvPr>
              <p:cNvSpPr/>
              <p:nvPr/>
            </p:nvSpPr>
            <p:spPr>
              <a:xfrm>
                <a:off x="106947" y="1209846"/>
                <a:ext cx="233947" cy="262690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41F506-7E96-6C20-E949-8E3776C2CEC4}"/>
                  </a:ext>
                </a:extLst>
              </p:cNvPr>
              <p:cNvSpPr/>
              <p:nvPr/>
            </p:nvSpPr>
            <p:spPr>
              <a:xfrm>
                <a:off x="340894" y="1876932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033FFF2-ED74-C452-1D6C-D7063FA71B3F}"/>
                  </a:ext>
                </a:extLst>
              </p:cNvPr>
              <p:cNvSpPr/>
              <p:nvPr/>
            </p:nvSpPr>
            <p:spPr>
              <a:xfrm>
                <a:off x="340894" y="3179019"/>
                <a:ext cx="227262" cy="53741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367DFB-A2CD-6F12-5AAF-17B0AAC06C08}"/>
                  </a:ext>
                </a:extLst>
              </p:cNvPr>
              <p:cNvSpPr/>
              <p:nvPr/>
            </p:nvSpPr>
            <p:spPr>
              <a:xfrm>
                <a:off x="568156" y="3446378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6C5F9B-4AC4-2ABE-29EB-F09A79577469}"/>
                </a:ext>
              </a:extLst>
            </p:cNvPr>
            <p:cNvSpPr/>
            <p:nvPr/>
          </p:nvSpPr>
          <p:spPr>
            <a:xfrm>
              <a:off x="312570" y="4912708"/>
              <a:ext cx="106947" cy="204987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14F1A6-E503-26C1-9B09-AC7566DA5864}"/>
                </a:ext>
              </a:extLst>
            </p:cNvPr>
            <p:cNvSpPr/>
            <p:nvPr/>
          </p:nvSpPr>
          <p:spPr>
            <a:xfrm>
              <a:off x="419517" y="5276662"/>
              <a:ext cx="233947" cy="1576138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AF8BA3-F16C-8DDF-444E-8496F0C34CDC}"/>
                </a:ext>
              </a:extLst>
            </p:cNvPr>
            <p:cNvSpPr/>
            <p:nvPr/>
          </p:nvSpPr>
          <p:spPr>
            <a:xfrm>
              <a:off x="653464" y="5776975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B623E7-F366-1BA2-7C9A-769A691C8872}"/>
                </a:ext>
              </a:extLst>
            </p:cNvPr>
            <p:cNvSpPr/>
            <p:nvPr/>
          </p:nvSpPr>
          <p:spPr>
            <a:xfrm>
              <a:off x="653464" y="6633221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EA0A4A-0848-1A17-03DC-76390850F3F3}"/>
                </a:ext>
              </a:extLst>
            </p:cNvPr>
            <p:cNvSpPr/>
            <p:nvPr/>
          </p:nvSpPr>
          <p:spPr>
            <a:xfrm>
              <a:off x="1186864" y="2514412"/>
              <a:ext cx="3416969" cy="121319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EDCCCC-2919-52D8-1EA7-C87B0E375591}"/>
                </a:ext>
              </a:extLst>
            </p:cNvPr>
            <p:cNvSpPr/>
            <p:nvPr/>
          </p:nvSpPr>
          <p:spPr>
            <a:xfrm>
              <a:off x="1186864" y="5060094"/>
              <a:ext cx="2715127" cy="121319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BB01C5-D349-3A18-4382-363D9D8A3006}"/>
                </a:ext>
              </a:extLst>
            </p:cNvPr>
            <p:cNvSpPr/>
            <p:nvPr/>
          </p:nvSpPr>
          <p:spPr>
            <a:xfrm>
              <a:off x="3901990" y="6212118"/>
              <a:ext cx="267369" cy="121319"/>
            </a:xfrm>
            <a:prstGeom prst="rect">
              <a:avLst/>
            </a:prstGeom>
            <a:solidFill>
              <a:srgbClr val="0000FF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627E109-9521-9F67-9830-BCDB9D2585C5}"/>
                </a:ext>
              </a:extLst>
            </p:cNvPr>
            <p:cNvSpPr/>
            <p:nvPr/>
          </p:nvSpPr>
          <p:spPr>
            <a:xfrm>
              <a:off x="3768305" y="3689497"/>
              <a:ext cx="1610897" cy="121319"/>
            </a:xfrm>
            <a:prstGeom prst="rect">
              <a:avLst/>
            </a:prstGeom>
            <a:solidFill>
              <a:srgbClr val="0000FF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448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Color In Differences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3BA5319-0922-BF34-5A9F-AE0355275A52}"/>
              </a:ext>
            </a:extLst>
          </p:cNvPr>
          <p:cNvGrpSpPr/>
          <p:nvPr/>
        </p:nvGrpSpPr>
        <p:grpSpPr>
          <a:xfrm>
            <a:off x="312569" y="2396103"/>
            <a:ext cx="17465068" cy="7566956"/>
            <a:chOff x="312569" y="2396103"/>
            <a:chExt cx="9144000" cy="4597065"/>
          </a:xfrm>
        </p:grpSpPr>
        <p:pic>
          <p:nvPicPr>
            <p:cNvPr id="4" name="Picture 3" descr="Duplication 03.png">
              <a:extLst>
                <a:ext uri="{FF2B5EF4-FFF2-40B4-BE49-F238E27FC236}">
                  <a16:creationId xmlns:a16="http://schemas.microsoft.com/office/drawing/2014/main" id="{1564B959-FF57-3E92-DBF9-0CCF0A42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69" y="2396103"/>
              <a:ext cx="9144000" cy="45920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77C12C-D4A0-A71F-3127-7D48652D6E1F}"/>
                </a:ext>
              </a:extLst>
            </p:cNvPr>
            <p:cNvSpPr/>
            <p:nvPr/>
          </p:nvSpPr>
          <p:spPr>
            <a:xfrm>
              <a:off x="312569" y="2396103"/>
              <a:ext cx="9144000" cy="2451434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47B639-AC54-0A6F-AF91-A3E119E4C406}"/>
                </a:ext>
              </a:extLst>
            </p:cNvPr>
            <p:cNvSpPr/>
            <p:nvPr/>
          </p:nvSpPr>
          <p:spPr>
            <a:xfrm>
              <a:off x="312569" y="4912708"/>
              <a:ext cx="9144000" cy="2080460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59ED4B-F7F3-CD2B-9246-A03A18F4510C}"/>
                </a:ext>
              </a:extLst>
            </p:cNvPr>
            <p:cNvGrpSpPr/>
            <p:nvPr/>
          </p:nvGrpSpPr>
          <p:grpSpPr>
            <a:xfrm>
              <a:off x="312570" y="2441221"/>
              <a:ext cx="802103" cy="2371224"/>
              <a:chOff x="0" y="795424"/>
              <a:chExt cx="802103" cy="316163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38D9F8-A66B-8159-2F29-FAB07942ACEC}"/>
                  </a:ext>
                </a:extLst>
              </p:cNvPr>
              <p:cNvSpPr/>
              <p:nvPr/>
            </p:nvSpPr>
            <p:spPr>
              <a:xfrm>
                <a:off x="0" y="795424"/>
                <a:ext cx="106947" cy="316163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3D8178F-9ED0-088F-0E6E-A7886FB37A1C}"/>
                  </a:ext>
                </a:extLst>
              </p:cNvPr>
              <p:cNvSpPr/>
              <p:nvPr/>
            </p:nvSpPr>
            <p:spPr>
              <a:xfrm>
                <a:off x="106947" y="1209846"/>
                <a:ext cx="233947" cy="262690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41F506-7E96-6C20-E949-8E3776C2CEC4}"/>
                  </a:ext>
                </a:extLst>
              </p:cNvPr>
              <p:cNvSpPr/>
              <p:nvPr/>
            </p:nvSpPr>
            <p:spPr>
              <a:xfrm>
                <a:off x="340894" y="1876932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033FFF2-ED74-C452-1D6C-D7063FA71B3F}"/>
                  </a:ext>
                </a:extLst>
              </p:cNvPr>
              <p:cNvSpPr/>
              <p:nvPr/>
            </p:nvSpPr>
            <p:spPr>
              <a:xfrm>
                <a:off x="340894" y="3179019"/>
                <a:ext cx="227262" cy="53741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367DFB-A2CD-6F12-5AAF-17B0AAC06C08}"/>
                  </a:ext>
                </a:extLst>
              </p:cNvPr>
              <p:cNvSpPr/>
              <p:nvPr/>
            </p:nvSpPr>
            <p:spPr>
              <a:xfrm>
                <a:off x="568156" y="3446378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6C5F9B-4AC4-2ABE-29EB-F09A79577469}"/>
                </a:ext>
              </a:extLst>
            </p:cNvPr>
            <p:cNvSpPr/>
            <p:nvPr/>
          </p:nvSpPr>
          <p:spPr>
            <a:xfrm>
              <a:off x="312570" y="4912708"/>
              <a:ext cx="106947" cy="204987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14F1A6-E503-26C1-9B09-AC7566DA5864}"/>
                </a:ext>
              </a:extLst>
            </p:cNvPr>
            <p:cNvSpPr/>
            <p:nvPr/>
          </p:nvSpPr>
          <p:spPr>
            <a:xfrm>
              <a:off x="419517" y="5276662"/>
              <a:ext cx="233947" cy="1576138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AF8BA3-F16C-8DDF-444E-8496F0C34CDC}"/>
                </a:ext>
              </a:extLst>
            </p:cNvPr>
            <p:cNvSpPr/>
            <p:nvPr/>
          </p:nvSpPr>
          <p:spPr>
            <a:xfrm>
              <a:off x="653464" y="5776975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B623E7-F366-1BA2-7C9A-769A691C8872}"/>
                </a:ext>
              </a:extLst>
            </p:cNvPr>
            <p:cNvSpPr/>
            <p:nvPr/>
          </p:nvSpPr>
          <p:spPr>
            <a:xfrm>
              <a:off x="653464" y="6633221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EA0A4A-0848-1A17-03DC-76390850F3F3}"/>
                </a:ext>
              </a:extLst>
            </p:cNvPr>
            <p:cNvSpPr/>
            <p:nvPr/>
          </p:nvSpPr>
          <p:spPr>
            <a:xfrm>
              <a:off x="1186864" y="2514412"/>
              <a:ext cx="3416969" cy="121319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EDCCCC-2919-52D8-1EA7-C87B0E375591}"/>
                </a:ext>
              </a:extLst>
            </p:cNvPr>
            <p:cNvSpPr/>
            <p:nvPr/>
          </p:nvSpPr>
          <p:spPr>
            <a:xfrm>
              <a:off x="1186864" y="5060094"/>
              <a:ext cx="2715127" cy="121319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BB01C5-D349-3A18-4382-363D9D8A3006}"/>
                </a:ext>
              </a:extLst>
            </p:cNvPr>
            <p:cNvSpPr/>
            <p:nvPr/>
          </p:nvSpPr>
          <p:spPr>
            <a:xfrm>
              <a:off x="3901990" y="6212118"/>
              <a:ext cx="267369" cy="121319"/>
            </a:xfrm>
            <a:prstGeom prst="rect">
              <a:avLst/>
            </a:prstGeom>
            <a:solidFill>
              <a:srgbClr val="0000FF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627E109-9521-9F67-9830-BCDB9D2585C5}"/>
                </a:ext>
              </a:extLst>
            </p:cNvPr>
            <p:cNvSpPr/>
            <p:nvPr/>
          </p:nvSpPr>
          <p:spPr>
            <a:xfrm>
              <a:off x="3768305" y="3689497"/>
              <a:ext cx="1610897" cy="121319"/>
            </a:xfrm>
            <a:prstGeom prst="rect">
              <a:avLst/>
            </a:prstGeom>
            <a:solidFill>
              <a:srgbClr val="0000FF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8B1E92-E6FF-2C00-CF59-5AE2AB5479FC}"/>
                </a:ext>
              </a:extLst>
            </p:cNvPr>
            <p:cNvSpPr/>
            <p:nvPr/>
          </p:nvSpPr>
          <p:spPr>
            <a:xfrm>
              <a:off x="653463" y="3879997"/>
              <a:ext cx="8736264" cy="149393"/>
            </a:xfrm>
            <a:prstGeom prst="rect">
              <a:avLst/>
            </a:prstGeom>
            <a:solidFill>
              <a:srgbClr val="FF0000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E9F77B-D51B-3CC1-99BF-645D03BBBFEB}"/>
                </a:ext>
              </a:extLst>
            </p:cNvPr>
            <p:cNvSpPr/>
            <p:nvPr/>
          </p:nvSpPr>
          <p:spPr>
            <a:xfrm>
              <a:off x="693570" y="6308870"/>
              <a:ext cx="167105" cy="149393"/>
            </a:xfrm>
            <a:prstGeom prst="rect">
              <a:avLst/>
            </a:prstGeom>
            <a:solidFill>
              <a:srgbClr val="FF0000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3598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Color In Differences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3BA5319-0922-BF34-5A9F-AE0355275A52}"/>
              </a:ext>
            </a:extLst>
          </p:cNvPr>
          <p:cNvGrpSpPr/>
          <p:nvPr/>
        </p:nvGrpSpPr>
        <p:grpSpPr>
          <a:xfrm>
            <a:off x="312569" y="2396103"/>
            <a:ext cx="17465068" cy="7566956"/>
            <a:chOff x="312569" y="2396103"/>
            <a:chExt cx="9144000" cy="4597065"/>
          </a:xfrm>
        </p:grpSpPr>
        <p:pic>
          <p:nvPicPr>
            <p:cNvPr id="4" name="Picture 3" descr="Duplication 03.png">
              <a:extLst>
                <a:ext uri="{FF2B5EF4-FFF2-40B4-BE49-F238E27FC236}">
                  <a16:creationId xmlns:a16="http://schemas.microsoft.com/office/drawing/2014/main" id="{1564B959-FF57-3E92-DBF9-0CCF0A42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69" y="2396103"/>
              <a:ext cx="9144000" cy="45920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77C12C-D4A0-A71F-3127-7D48652D6E1F}"/>
                </a:ext>
              </a:extLst>
            </p:cNvPr>
            <p:cNvSpPr/>
            <p:nvPr/>
          </p:nvSpPr>
          <p:spPr>
            <a:xfrm>
              <a:off x="312569" y="2396103"/>
              <a:ext cx="9144000" cy="2451434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47B639-AC54-0A6F-AF91-A3E119E4C406}"/>
                </a:ext>
              </a:extLst>
            </p:cNvPr>
            <p:cNvSpPr/>
            <p:nvPr/>
          </p:nvSpPr>
          <p:spPr>
            <a:xfrm>
              <a:off x="312569" y="4912708"/>
              <a:ext cx="9144000" cy="2080460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59ED4B-F7F3-CD2B-9246-A03A18F4510C}"/>
                </a:ext>
              </a:extLst>
            </p:cNvPr>
            <p:cNvGrpSpPr/>
            <p:nvPr/>
          </p:nvGrpSpPr>
          <p:grpSpPr>
            <a:xfrm>
              <a:off x="312570" y="2441221"/>
              <a:ext cx="802103" cy="2371224"/>
              <a:chOff x="0" y="795424"/>
              <a:chExt cx="802103" cy="316163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38D9F8-A66B-8159-2F29-FAB07942ACEC}"/>
                  </a:ext>
                </a:extLst>
              </p:cNvPr>
              <p:cNvSpPr/>
              <p:nvPr/>
            </p:nvSpPr>
            <p:spPr>
              <a:xfrm>
                <a:off x="0" y="795424"/>
                <a:ext cx="106947" cy="316163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3D8178F-9ED0-088F-0E6E-A7886FB37A1C}"/>
                  </a:ext>
                </a:extLst>
              </p:cNvPr>
              <p:cNvSpPr/>
              <p:nvPr/>
            </p:nvSpPr>
            <p:spPr>
              <a:xfrm>
                <a:off x="106947" y="1209846"/>
                <a:ext cx="233947" cy="262690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41F506-7E96-6C20-E949-8E3776C2CEC4}"/>
                  </a:ext>
                </a:extLst>
              </p:cNvPr>
              <p:cNvSpPr/>
              <p:nvPr/>
            </p:nvSpPr>
            <p:spPr>
              <a:xfrm>
                <a:off x="340894" y="1876932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033FFF2-ED74-C452-1D6C-D7063FA71B3F}"/>
                  </a:ext>
                </a:extLst>
              </p:cNvPr>
              <p:cNvSpPr/>
              <p:nvPr/>
            </p:nvSpPr>
            <p:spPr>
              <a:xfrm>
                <a:off x="340894" y="3179019"/>
                <a:ext cx="227262" cy="53741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367DFB-A2CD-6F12-5AAF-17B0AAC06C08}"/>
                  </a:ext>
                </a:extLst>
              </p:cNvPr>
              <p:cNvSpPr/>
              <p:nvPr/>
            </p:nvSpPr>
            <p:spPr>
              <a:xfrm>
                <a:off x="568156" y="3446378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6C5F9B-4AC4-2ABE-29EB-F09A79577469}"/>
                </a:ext>
              </a:extLst>
            </p:cNvPr>
            <p:cNvSpPr/>
            <p:nvPr/>
          </p:nvSpPr>
          <p:spPr>
            <a:xfrm>
              <a:off x="312570" y="4912708"/>
              <a:ext cx="106947" cy="204987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14F1A6-E503-26C1-9B09-AC7566DA5864}"/>
                </a:ext>
              </a:extLst>
            </p:cNvPr>
            <p:cNvSpPr/>
            <p:nvPr/>
          </p:nvSpPr>
          <p:spPr>
            <a:xfrm>
              <a:off x="419517" y="5276662"/>
              <a:ext cx="233947" cy="1576138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AF8BA3-F16C-8DDF-444E-8496F0C34CDC}"/>
                </a:ext>
              </a:extLst>
            </p:cNvPr>
            <p:cNvSpPr/>
            <p:nvPr/>
          </p:nvSpPr>
          <p:spPr>
            <a:xfrm>
              <a:off x="653464" y="5776975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B623E7-F366-1BA2-7C9A-769A691C8872}"/>
                </a:ext>
              </a:extLst>
            </p:cNvPr>
            <p:cNvSpPr/>
            <p:nvPr/>
          </p:nvSpPr>
          <p:spPr>
            <a:xfrm>
              <a:off x="653464" y="6633221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EA0A4A-0848-1A17-03DC-76390850F3F3}"/>
                </a:ext>
              </a:extLst>
            </p:cNvPr>
            <p:cNvSpPr/>
            <p:nvPr/>
          </p:nvSpPr>
          <p:spPr>
            <a:xfrm>
              <a:off x="1186864" y="2514412"/>
              <a:ext cx="3416969" cy="121319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EDCCCC-2919-52D8-1EA7-C87B0E375591}"/>
                </a:ext>
              </a:extLst>
            </p:cNvPr>
            <p:cNvSpPr/>
            <p:nvPr/>
          </p:nvSpPr>
          <p:spPr>
            <a:xfrm>
              <a:off x="1186864" y="5060094"/>
              <a:ext cx="2715127" cy="121319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BB01C5-D349-3A18-4382-363D9D8A3006}"/>
                </a:ext>
              </a:extLst>
            </p:cNvPr>
            <p:cNvSpPr/>
            <p:nvPr/>
          </p:nvSpPr>
          <p:spPr>
            <a:xfrm>
              <a:off x="3901990" y="6212118"/>
              <a:ext cx="267369" cy="121319"/>
            </a:xfrm>
            <a:prstGeom prst="rect">
              <a:avLst/>
            </a:prstGeom>
            <a:solidFill>
              <a:srgbClr val="0000FF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627E109-9521-9F67-9830-BCDB9D2585C5}"/>
                </a:ext>
              </a:extLst>
            </p:cNvPr>
            <p:cNvSpPr/>
            <p:nvPr/>
          </p:nvSpPr>
          <p:spPr>
            <a:xfrm>
              <a:off x="3768305" y="3689497"/>
              <a:ext cx="1610897" cy="121319"/>
            </a:xfrm>
            <a:prstGeom prst="rect">
              <a:avLst/>
            </a:prstGeom>
            <a:solidFill>
              <a:srgbClr val="0000FF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58266E-8CBC-9F30-73CD-B69741CCA826}"/>
                </a:ext>
              </a:extLst>
            </p:cNvPr>
            <p:cNvSpPr/>
            <p:nvPr/>
          </p:nvSpPr>
          <p:spPr>
            <a:xfrm>
              <a:off x="887411" y="4168254"/>
              <a:ext cx="3556001" cy="553955"/>
            </a:xfrm>
            <a:prstGeom prst="rect">
              <a:avLst/>
            </a:prstGeom>
            <a:solidFill>
              <a:srgbClr val="008000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FE98899-2B68-EEEF-9075-14BFA34D7ED0}"/>
                </a:ext>
              </a:extLst>
            </p:cNvPr>
            <p:cNvSpPr/>
            <p:nvPr/>
          </p:nvSpPr>
          <p:spPr>
            <a:xfrm>
              <a:off x="887410" y="6633221"/>
              <a:ext cx="6563896" cy="142879"/>
            </a:xfrm>
            <a:prstGeom prst="rect">
              <a:avLst/>
            </a:prstGeom>
            <a:solidFill>
              <a:srgbClr val="008000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8B1E92-E6FF-2C00-CF59-5AE2AB5479FC}"/>
                </a:ext>
              </a:extLst>
            </p:cNvPr>
            <p:cNvSpPr/>
            <p:nvPr/>
          </p:nvSpPr>
          <p:spPr>
            <a:xfrm>
              <a:off x="653463" y="3879997"/>
              <a:ext cx="8736264" cy="149393"/>
            </a:xfrm>
            <a:prstGeom prst="rect">
              <a:avLst/>
            </a:prstGeom>
            <a:solidFill>
              <a:srgbClr val="FF0000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E9F77B-D51B-3CC1-99BF-645D03BBBFEB}"/>
                </a:ext>
              </a:extLst>
            </p:cNvPr>
            <p:cNvSpPr/>
            <p:nvPr/>
          </p:nvSpPr>
          <p:spPr>
            <a:xfrm>
              <a:off x="693570" y="6308870"/>
              <a:ext cx="167105" cy="149393"/>
            </a:xfrm>
            <a:prstGeom prst="rect">
              <a:avLst/>
            </a:prstGeom>
            <a:solidFill>
              <a:srgbClr val="FF0000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9948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1190227" y="3529037"/>
            <a:ext cx="5018927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Steps</a:t>
            </a:r>
            <a:endParaRPr dirty="0"/>
          </a:p>
        </p:txBody>
      </p:sp>
      <p:sp>
        <p:nvSpPr>
          <p:cNvPr id="107" name="Google Shape;107;p14"/>
          <p:cNvSpPr txBox="1"/>
          <p:nvPr/>
        </p:nvSpPr>
        <p:spPr>
          <a:xfrm>
            <a:off x="6562252" y="1942810"/>
            <a:ext cx="10535521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800" b="1" i="0" u="none" strike="noStrike" cap="none" dirty="0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 Draw a box around the duplication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4800" b="1" dirty="0">
              <a:solidFill>
                <a:srgbClr val="171616"/>
              </a:solidFill>
              <a:latin typeface="Nunito Sans"/>
              <a:sym typeface="Nunito Sans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800" b="1" dirty="0">
                <a:solidFill>
                  <a:srgbClr val="171616"/>
                </a:solidFill>
                <a:latin typeface="Nunito Sans"/>
                <a:sym typeface="Nunito Sans"/>
              </a:rPr>
              <a:t> Fill in the whitespace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4800" b="1" dirty="0">
              <a:solidFill>
                <a:srgbClr val="171616"/>
              </a:solidFill>
              <a:latin typeface="Nunito Sans"/>
              <a:sym typeface="Nunito Sans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800" b="1" dirty="0">
                <a:solidFill>
                  <a:srgbClr val="171616"/>
                </a:solidFill>
                <a:latin typeface="Nunito Sans"/>
                <a:sym typeface="Nunito Sans"/>
              </a:rPr>
              <a:t> Fill in each section that is different (1 color per difference)</a:t>
            </a:r>
            <a:endParaRPr sz="4000"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09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80170">
            <a:off x="9957340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488100">
            <a:off x="5926988" y="19189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7"/>
          <a:srcRect l="12010" r="12010"/>
          <a:stretch/>
        </p:blipFill>
        <p:spPr>
          <a:xfrm>
            <a:off x="9144000" y="1026491"/>
            <a:ext cx="9144000" cy="822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9" name="Google Shape;159;p17"/>
          <p:cNvGrpSpPr/>
          <p:nvPr/>
        </p:nvGrpSpPr>
        <p:grpSpPr>
          <a:xfrm>
            <a:off x="1385220" y="3085333"/>
            <a:ext cx="6776490" cy="1759718"/>
            <a:chOff x="-74094" y="-727772"/>
            <a:chExt cx="9035320" cy="2346289"/>
          </a:xfrm>
        </p:grpSpPr>
        <p:sp>
          <p:nvSpPr>
            <p:cNvPr id="160" name="Google Shape;160;p17"/>
            <p:cNvSpPr txBox="1"/>
            <p:nvPr/>
          </p:nvSpPr>
          <p:spPr>
            <a:xfrm>
              <a:off x="778685" y="-104775"/>
              <a:ext cx="7477949" cy="1723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dirty="0">
                  <a:solidFill>
                    <a:srgbClr val="171616"/>
                  </a:solidFill>
                  <a:latin typeface="Nunito Light"/>
                  <a:cs typeface="Nunito Light"/>
                  <a:sym typeface="Nunito Light"/>
                </a:rPr>
                <a:t>Code</a:t>
              </a:r>
              <a:endParaRPr dirty="0"/>
            </a:p>
          </p:txBody>
        </p:sp>
        <p:sp>
          <p:nvSpPr>
            <p:cNvPr id="161" name="Google Shape;161;p17"/>
            <p:cNvSpPr txBox="1"/>
            <p:nvPr/>
          </p:nvSpPr>
          <p:spPr>
            <a:xfrm>
              <a:off x="-74094" y="-727772"/>
              <a:ext cx="9035320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Step 3</a:t>
              </a:r>
              <a:endParaRPr sz="1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7659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/>
        </p:nvSpPr>
        <p:spPr>
          <a:xfrm>
            <a:off x="1701209" y="3514977"/>
            <a:ext cx="1546035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4800" b="1" i="0" u="none" strike="noStrike" cap="none" dirty="0" err="1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github.com</a:t>
            </a:r>
            <a:r>
              <a:rPr lang="en-US" sz="4800" b="1" i="0" u="none" strike="noStrike" cap="none" dirty="0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/</a:t>
            </a:r>
            <a:r>
              <a:rPr lang="en-US" sz="4800" b="1" i="0" u="none" strike="noStrike" cap="none" dirty="0" err="1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LearnWithLlew</a:t>
            </a:r>
            <a:r>
              <a:rPr lang="en-US" sz="4800" b="1" i="0" u="none" strike="noStrike" cap="none" dirty="0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/</a:t>
            </a:r>
            <a:r>
              <a:rPr lang="en-US" sz="4800" b="1" i="0" u="none" strike="noStrike" cap="none" dirty="0" err="1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DuplicationColoringBook</a:t>
            </a:r>
            <a:endParaRPr sz="4000"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EE662A-7D78-3BA5-3FC6-2A0147F79C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952" y="4596148"/>
            <a:ext cx="47371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31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6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/>
          <p:nvPr/>
        </p:nvSpPr>
        <p:spPr>
          <a:xfrm>
            <a:off x="4635794" y="4249561"/>
            <a:ext cx="9016412" cy="1661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71" b="0" i="0" u="none" strike="noStrike" cap="none" dirty="0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Lesson1Straight</a:t>
            </a:r>
            <a:endParaRPr dirty="0"/>
          </a:p>
        </p:txBody>
      </p:sp>
      <p:pic>
        <p:nvPicPr>
          <p:cNvPr id="144" name="Google Shape;14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904599" y="603214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12320725" y="-1865089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61105" y="430795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89768" y="-35586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794640">
            <a:off x="1911989" y="-404967"/>
            <a:ext cx="1470957" cy="21402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1;p16">
            <a:extLst>
              <a:ext uri="{FF2B5EF4-FFF2-40B4-BE49-F238E27FC236}">
                <a16:creationId xmlns:a16="http://schemas.microsoft.com/office/drawing/2014/main" id="{890B952B-8ADC-CFE0-B171-645D37808FE6}"/>
              </a:ext>
            </a:extLst>
          </p:cNvPr>
          <p:cNvSpPr txBox="1"/>
          <p:nvPr/>
        </p:nvSpPr>
        <p:spPr>
          <a:xfrm>
            <a:off x="6434030" y="5964629"/>
            <a:ext cx="9016412" cy="219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Lesson2Variable</a:t>
            </a:r>
          </a:p>
          <a:p>
            <a:pPr marL="0" marR="0" lvl="0" indent="0" rtl="0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Lesson3HigherOrderFunctions</a:t>
            </a:r>
          </a:p>
          <a:p>
            <a:pPr marL="0" marR="0" lvl="0" indent="0" rtl="0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4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9957340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488100">
            <a:off x="5926988" y="19189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00" b="200"/>
          <a:stretch/>
        </p:blipFill>
        <p:spPr>
          <a:xfrm>
            <a:off x="1067762" y="0"/>
            <a:ext cx="10628051" cy="1028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0" name="Google Shape;160;p17"/>
          <p:cNvSpPr txBox="1"/>
          <p:nvPr/>
        </p:nvSpPr>
        <p:spPr>
          <a:xfrm>
            <a:off x="11389533" y="9712032"/>
            <a:ext cx="7260092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https://</a:t>
            </a:r>
            <a:r>
              <a:rPr lang="en-US" sz="1100" b="0" i="0" u="none" strike="noStrike" cap="none" dirty="0" err="1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github.com</a:t>
            </a:r>
            <a:r>
              <a:rPr lang="en-US" sz="11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/</a:t>
            </a:r>
            <a:r>
              <a:rPr lang="en-US" sz="1100" b="0" i="0" u="none" strike="noStrike" cap="none" dirty="0" err="1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isidore</a:t>
            </a:r>
            <a:r>
              <a:rPr lang="en-US" sz="11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/Talks/blob/master/</a:t>
            </a:r>
            <a:r>
              <a:rPr lang="en-US" sz="1100" b="0" i="0" u="none" strike="noStrike" cap="none" dirty="0" err="1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DuplicationColoringBook.md#duplication-coloring-book</a:t>
            </a:r>
            <a:endParaRPr lang="en-US" sz="1100" b="0" i="0" u="none" strike="noStrike" cap="none" dirty="0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08682775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1EEAE6BD-A1A6-1F4E-31A4-021EFDB91ACB}"/>
              </a:ext>
            </a:extLst>
          </p:cNvPr>
          <p:cNvSpPr txBox="1"/>
          <p:nvPr/>
        </p:nvSpPr>
        <p:spPr>
          <a:xfrm>
            <a:off x="889214" y="128900"/>
            <a:ext cx="5608462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dirty="0">
                <a:solidFill>
                  <a:srgbClr val="171616"/>
                </a:solidFill>
                <a:latin typeface="Nunito Light"/>
                <a:cs typeface="Nunito Light"/>
                <a:sym typeface="Nunito Light"/>
              </a:rPr>
              <a:t>Drawing Boxes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25C2D-752D-357A-1728-59981F7E0517}"/>
              </a:ext>
            </a:extLst>
          </p:cNvPr>
          <p:cNvSpPr txBox="1"/>
          <p:nvPr/>
        </p:nvSpPr>
        <p:spPr>
          <a:xfrm>
            <a:off x="1761719" y="1312960"/>
            <a:ext cx="1669640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"Hip Hip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Horray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For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"Say yeah! Say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yo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Say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b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endParaRPr lang="en-US" sz="360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EE3AD6-6132-F677-4019-379DF8E3440C}"/>
              </a:ext>
            </a:extLst>
          </p:cNvPr>
          <p:cNvSpPr/>
          <p:nvPr/>
        </p:nvSpPr>
        <p:spPr>
          <a:xfrm>
            <a:off x="1761719" y="1312960"/>
            <a:ext cx="14229648" cy="11750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15371B-F15A-50DC-63B3-469D53379BB5}"/>
              </a:ext>
            </a:extLst>
          </p:cNvPr>
          <p:cNvSpPr/>
          <p:nvPr/>
        </p:nvSpPr>
        <p:spPr>
          <a:xfrm>
            <a:off x="1765264" y="2464816"/>
            <a:ext cx="14229648" cy="11750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63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1EEAE6BD-A1A6-1F4E-31A4-021EFDB91ACB}"/>
              </a:ext>
            </a:extLst>
          </p:cNvPr>
          <p:cNvSpPr txBox="1"/>
          <p:nvPr/>
        </p:nvSpPr>
        <p:spPr>
          <a:xfrm>
            <a:off x="889213" y="128900"/>
            <a:ext cx="14591791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dirty="0">
                <a:solidFill>
                  <a:srgbClr val="171616"/>
                </a:solidFill>
                <a:latin typeface="Nunito Light"/>
                <a:cs typeface="Nunito Light"/>
                <a:sym typeface="Nunito Light"/>
              </a:rPr>
              <a:t>Drawing Boxes = Adding Curly Braces 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23CF65-F720-ADD7-C300-3DE7F94A2285}"/>
              </a:ext>
            </a:extLst>
          </p:cNvPr>
          <p:cNvSpPr txBox="1"/>
          <p:nvPr/>
        </p:nvSpPr>
        <p:spPr>
          <a:xfrm>
            <a:off x="1761719" y="1312960"/>
            <a:ext cx="1669640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"Hip Hip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Horray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For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r>
              <a:rPr lang="en-US" sz="3600" dirty="0">
                <a:latin typeface="Fira Code" panose="020B0809050000020004" pitchFamily="49" charset="0"/>
              </a:rPr>
              <a:t>{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"Say yeah! Say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yo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Say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  <a:b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endParaRPr lang="en-US" sz="360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371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6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/>
          <p:nvPr/>
        </p:nvSpPr>
        <p:spPr>
          <a:xfrm>
            <a:off x="4635794" y="4249561"/>
            <a:ext cx="9016412" cy="175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 dirty="0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Lesson2Variable</a:t>
            </a:r>
            <a:endParaRPr dirty="0"/>
          </a:p>
        </p:txBody>
      </p:sp>
      <p:pic>
        <p:nvPicPr>
          <p:cNvPr id="144" name="Google Shape;14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904599" y="603214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12320725" y="-1865089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61105" y="430795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89768" y="-35586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794640">
            <a:off x="1911989" y="-404967"/>
            <a:ext cx="1470957" cy="21402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1;p16">
            <a:extLst>
              <a:ext uri="{FF2B5EF4-FFF2-40B4-BE49-F238E27FC236}">
                <a16:creationId xmlns:a16="http://schemas.microsoft.com/office/drawing/2014/main" id="{890B952B-8ADC-CFE0-B171-645D37808FE6}"/>
              </a:ext>
            </a:extLst>
          </p:cNvPr>
          <p:cNvSpPr txBox="1"/>
          <p:nvPr/>
        </p:nvSpPr>
        <p:spPr>
          <a:xfrm>
            <a:off x="6434030" y="5964629"/>
            <a:ext cx="9016412" cy="146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Lesson3HigherOrderFunctions</a:t>
            </a:r>
          </a:p>
          <a:p>
            <a:pPr marL="0" marR="0" lvl="0" indent="0" rtl="0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009433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1EEAE6BD-A1A6-1F4E-31A4-021EFDB91ACB}"/>
              </a:ext>
            </a:extLst>
          </p:cNvPr>
          <p:cNvSpPr txBox="1"/>
          <p:nvPr/>
        </p:nvSpPr>
        <p:spPr>
          <a:xfrm>
            <a:off x="889213" y="128900"/>
            <a:ext cx="14591791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dirty="0">
                <a:solidFill>
                  <a:srgbClr val="171616"/>
                </a:solidFill>
                <a:latin typeface="Nunito Light"/>
                <a:cs typeface="Nunito Light"/>
                <a:sym typeface="Nunito Light"/>
              </a:rPr>
              <a:t>Coloring in Differences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23CF65-F720-ADD7-C300-3DE7F94A2285}"/>
              </a:ext>
            </a:extLst>
          </p:cNvPr>
          <p:cNvSpPr txBox="1"/>
          <p:nvPr/>
        </p:nvSpPr>
        <p:spPr>
          <a:xfrm>
            <a:off x="1761719" y="1312960"/>
            <a:ext cx="1669640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"Hip Hip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Horray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For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r>
              <a:rPr lang="en-US" sz="3600" dirty="0">
                <a:latin typeface="Fira Code" panose="020B0809050000020004" pitchFamily="49" charset="0"/>
              </a:rPr>
              <a:t>{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"Say yeah! Say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yo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Say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  <a:b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endParaRPr lang="en-US" sz="360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0BA005-1CE4-2025-CCCB-A1AC5A61DB91}"/>
              </a:ext>
            </a:extLst>
          </p:cNvPr>
          <p:cNvSpPr/>
          <p:nvPr/>
        </p:nvSpPr>
        <p:spPr>
          <a:xfrm>
            <a:off x="3700130" y="1828800"/>
            <a:ext cx="6166884" cy="616688"/>
          </a:xfrm>
          <a:prstGeom prst="rect">
            <a:avLst/>
          </a:prstGeom>
          <a:solidFill>
            <a:srgbClr val="4F81BD">
              <a:alpha val="7568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6C9559-3A40-8B69-902A-80B401819347}"/>
              </a:ext>
            </a:extLst>
          </p:cNvPr>
          <p:cNvSpPr/>
          <p:nvPr/>
        </p:nvSpPr>
        <p:spPr>
          <a:xfrm>
            <a:off x="3744711" y="4085007"/>
            <a:ext cx="6675196" cy="616688"/>
          </a:xfrm>
          <a:prstGeom prst="rect">
            <a:avLst/>
          </a:prstGeom>
          <a:solidFill>
            <a:srgbClr val="4F81BD">
              <a:alpha val="7568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59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1EEAE6BD-A1A6-1F4E-31A4-021EFDB91ACB}"/>
              </a:ext>
            </a:extLst>
          </p:cNvPr>
          <p:cNvSpPr txBox="1"/>
          <p:nvPr/>
        </p:nvSpPr>
        <p:spPr>
          <a:xfrm>
            <a:off x="889213" y="128900"/>
            <a:ext cx="14591791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dirty="0">
                <a:solidFill>
                  <a:srgbClr val="171616"/>
                </a:solidFill>
                <a:latin typeface="Nunito Light"/>
                <a:cs typeface="Nunito Light"/>
                <a:sym typeface="Nunito Light"/>
              </a:rPr>
              <a:t>Coloring in Differences = Extract Variable 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25C2D-752D-357A-1728-59981F7E0517}"/>
              </a:ext>
            </a:extLst>
          </p:cNvPr>
          <p:cNvSpPr txBox="1"/>
          <p:nvPr/>
        </p:nvSpPr>
        <p:spPr>
          <a:xfrm>
            <a:off x="1761720" y="1312960"/>
            <a:ext cx="1607971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sz="360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  var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blue =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"Hip Hip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Horray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For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sing(blue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sz="360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  var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blue =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"Say yeah! Say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yo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Say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sing(blue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51725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6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904599" y="603214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12320725" y="-1865089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61105" y="430795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89768" y="-35586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794640">
            <a:off x="1911989" y="-404967"/>
            <a:ext cx="1470957" cy="214028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/>
          <p:nvPr/>
        </p:nvSpPr>
        <p:spPr>
          <a:xfrm>
            <a:off x="908675" y="4249561"/>
            <a:ext cx="16470650" cy="175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 dirty="0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Lesson3HigherOrderFunctions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5316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1EEAE6BD-A1A6-1F4E-31A4-021EFDB91ACB}"/>
              </a:ext>
            </a:extLst>
          </p:cNvPr>
          <p:cNvSpPr txBox="1"/>
          <p:nvPr/>
        </p:nvSpPr>
        <p:spPr>
          <a:xfrm>
            <a:off x="889213" y="128900"/>
            <a:ext cx="14591791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dirty="0">
                <a:solidFill>
                  <a:srgbClr val="171616"/>
                </a:solidFill>
                <a:latin typeface="Nunito Light"/>
                <a:cs typeface="Nunito Light"/>
                <a:sym typeface="Nunito Light"/>
              </a:rPr>
              <a:t>Introduce Lambda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25C2D-752D-357A-1728-59981F7E0517}"/>
              </a:ext>
            </a:extLst>
          </p:cNvPr>
          <p:cNvSpPr txBox="1"/>
          <p:nvPr/>
        </p:nvSpPr>
        <p:spPr>
          <a:xfrm>
            <a:off x="2208288" y="3933687"/>
            <a:ext cx="16079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singLoud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20530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1EEAE6BD-A1A6-1F4E-31A4-021EFDB91ACB}"/>
              </a:ext>
            </a:extLst>
          </p:cNvPr>
          <p:cNvSpPr txBox="1"/>
          <p:nvPr/>
        </p:nvSpPr>
        <p:spPr>
          <a:xfrm>
            <a:off x="889213" y="128900"/>
            <a:ext cx="14591791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dirty="0">
                <a:solidFill>
                  <a:srgbClr val="171616"/>
                </a:solidFill>
                <a:latin typeface="Nunito Light"/>
                <a:cs typeface="Nunito Light"/>
                <a:sym typeface="Nunito Light"/>
              </a:rPr>
              <a:t>Introduce Lambda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25C2D-752D-357A-1728-59981F7E0517}"/>
              </a:ext>
            </a:extLst>
          </p:cNvPr>
          <p:cNvSpPr txBox="1"/>
          <p:nvPr/>
        </p:nvSpPr>
        <p:spPr>
          <a:xfrm>
            <a:off x="2208288" y="3933687"/>
            <a:ext cx="16079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((Runnable)( () </a:t>
            </a:r>
            <a:r>
              <a:rPr lang="en-US" sz="440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-&gt;</a:t>
            </a:r>
            <a:r>
              <a:rPr lang="en-US" sz="44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singLoud</a:t>
            </a:r>
            <a:r>
              <a:rPr lang="en-US" sz="44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44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"Hello"</a:t>
            </a:r>
            <a:r>
              <a:rPr lang="en-US" sz="44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))).run();</a:t>
            </a:r>
          </a:p>
        </p:txBody>
      </p:sp>
    </p:spTree>
    <p:extLst>
      <p:ext uri="{BB962C8B-B14F-4D97-AF65-F5344CB8AC3E}">
        <p14:creationId xmlns:p14="http://schemas.microsoft.com/office/powerpoint/2010/main" val="19924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1EEAE6BD-A1A6-1F4E-31A4-021EFDB91ACB}"/>
              </a:ext>
            </a:extLst>
          </p:cNvPr>
          <p:cNvSpPr txBox="1"/>
          <p:nvPr/>
        </p:nvSpPr>
        <p:spPr>
          <a:xfrm>
            <a:off x="889213" y="128900"/>
            <a:ext cx="14591791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dirty="0">
                <a:solidFill>
                  <a:srgbClr val="171616"/>
                </a:solidFill>
                <a:latin typeface="Nunito Light"/>
                <a:cs typeface="Nunito Light"/>
                <a:sym typeface="Nunito Light"/>
              </a:rPr>
              <a:t>Introduce Lambda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25C2D-752D-357A-1728-59981F7E0517}"/>
              </a:ext>
            </a:extLst>
          </p:cNvPr>
          <p:cNvSpPr txBox="1"/>
          <p:nvPr/>
        </p:nvSpPr>
        <p:spPr>
          <a:xfrm>
            <a:off x="2208288" y="3933687"/>
            <a:ext cx="160797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Runnable</a:t>
            </a:r>
            <a:r>
              <a:rPr lang="en-US" sz="54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blue = () </a:t>
            </a:r>
            <a:r>
              <a:rPr lang="en-US" sz="540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-&gt;</a:t>
            </a:r>
            <a:r>
              <a:rPr lang="en-US" sz="54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doNothing</a:t>
            </a:r>
            <a:r>
              <a:rPr lang="en-US" sz="54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540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blue.run</a:t>
            </a:r>
            <a:r>
              <a:rPr lang="en-US" sz="54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508367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80170">
            <a:off x="9957340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488100">
            <a:off x="5926988" y="19189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00" b="200"/>
          <a:stretch/>
        </p:blipFill>
        <p:spPr>
          <a:xfrm>
            <a:off x="1067762" y="0"/>
            <a:ext cx="10628051" cy="1028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0" name="Google Shape;160;p17"/>
          <p:cNvSpPr txBox="1"/>
          <p:nvPr/>
        </p:nvSpPr>
        <p:spPr>
          <a:xfrm>
            <a:off x="11389533" y="9712032"/>
            <a:ext cx="7260092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https://</a:t>
            </a:r>
            <a:r>
              <a:rPr lang="en-US" sz="1100" b="0" i="0" u="none" strike="noStrike" cap="none" dirty="0" err="1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github.com</a:t>
            </a:r>
            <a:r>
              <a:rPr lang="en-US" sz="11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/</a:t>
            </a:r>
            <a:r>
              <a:rPr lang="en-US" sz="1100" b="0" i="0" u="none" strike="noStrike" cap="none" dirty="0" err="1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isidore</a:t>
            </a:r>
            <a:r>
              <a:rPr lang="en-US" sz="11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/Talks/blob/master/</a:t>
            </a:r>
            <a:r>
              <a:rPr lang="en-US" sz="1100" b="0" i="0" u="none" strike="noStrike" cap="none" dirty="0" err="1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DuplicationColoringBook.md#duplication-coloring-book</a:t>
            </a:r>
            <a:endParaRPr lang="en-US" sz="1100" b="0" i="0" u="none" strike="noStrike" cap="none" dirty="0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101353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/>
        </p:nvSpPr>
        <p:spPr>
          <a:xfrm>
            <a:off x="2060248" y="6407278"/>
            <a:ext cx="4900474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Outline</a:t>
            </a:r>
            <a:endParaRPr dirty="0"/>
          </a:p>
        </p:txBody>
      </p:sp>
      <p:grpSp>
        <p:nvGrpSpPr>
          <p:cNvPr id="122" name="Google Shape;122;p15"/>
          <p:cNvGrpSpPr/>
          <p:nvPr/>
        </p:nvGrpSpPr>
        <p:grpSpPr>
          <a:xfrm>
            <a:off x="7798915" y="6641233"/>
            <a:ext cx="2740713" cy="1085215"/>
            <a:chOff x="0" y="-28575"/>
            <a:chExt cx="3654284" cy="1446953"/>
          </a:xfrm>
        </p:grpSpPr>
        <p:sp>
          <p:nvSpPr>
            <p:cNvPr id="123" name="Google Shape;123;p15"/>
            <p:cNvSpPr txBox="1"/>
            <p:nvPr/>
          </p:nvSpPr>
          <p:spPr>
            <a:xfrm>
              <a:off x="0" y="844118"/>
              <a:ext cx="365428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Sparrow Decks </a:t>
              </a:r>
              <a:endParaRPr dirty="0"/>
            </a:p>
          </p:txBody>
        </p:sp>
        <p:sp>
          <p:nvSpPr>
            <p:cNvPr id="124" name="Google Shape;124;p15"/>
            <p:cNvSpPr txBox="1"/>
            <p:nvPr/>
          </p:nvSpPr>
          <p:spPr>
            <a:xfrm>
              <a:off x="0" y="-28575"/>
              <a:ext cx="365428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 dirty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Training Patterns</a:t>
              </a:r>
              <a:endParaRPr dirty="0"/>
            </a:p>
          </p:txBody>
        </p:sp>
      </p:grpSp>
      <p:grpSp>
        <p:nvGrpSpPr>
          <p:cNvPr id="125" name="Google Shape;125;p15"/>
          <p:cNvGrpSpPr/>
          <p:nvPr/>
        </p:nvGrpSpPr>
        <p:grpSpPr>
          <a:xfrm>
            <a:off x="11288749" y="6641233"/>
            <a:ext cx="2740713" cy="1085215"/>
            <a:chOff x="0" y="-28575"/>
            <a:chExt cx="3654284" cy="1446953"/>
          </a:xfrm>
        </p:grpSpPr>
        <p:sp>
          <p:nvSpPr>
            <p:cNvPr id="126" name="Google Shape;126;p15"/>
            <p:cNvSpPr txBox="1"/>
            <p:nvPr/>
          </p:nvSpPr>
          <p:spPr>
            <a:xfrm>
              <a:off x="0" y="844118"/>
              <a:ext cx="365428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Coloring</a:t>
              </a:r>
              <a:endParaRPr dirty="0"/>
            </a:p>
          </p:txBody>
        </p:sp>
        <p:sp>
          <p:nvSpPr>
            <p:cNvPr id="127" name="Google Shape;127;p15"/>
            <p:cNvSpPr txBox="1"/>
            <p:nvPr/>
          </p:nvSpPr>
          <p:spPr>
            <a:xfrm>
              <a:off x="0" y="-28575"/>
              <a:ext cx="365428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 dirty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Recipe For Removal</a:t>
              </a:r>
              <a:endParaRPr dirty="0"/>
            </a:p>
          </p:txBody>
        </p:sp>
      </p:grpSp>
      <p:grpSp>
        <p:nvGrpSpPr>
          <p:cNvPr id="128" name="Google Shape;128;p15"/>
          <p:cNvGrpSpPr/>
          <p:nvPr/>
        </p:nvGrpSpPr>
        <p:grpSpPr>
          <a:xfrm>
            <a:off x="14778584" y="6641233"/>
            <a:ext cx="2744066" cy="1085248"/>
            <a:chOff x="0" y="-28575"/>
            <a:chExt cx="3658755" cy="1446997"/>
          </a:xfrm>
        </p:grpSpPr>
        <p:sp>
          <p:nvSpPr>
            <p:cNvPr id="129" name="Google Shape;129;p15"/>
            <p:cNvSpPr txBox="1"/>
            <p:nvPr/>
          </p:nvSpPr>
          <p:spPr>
            <a:xfrm>
              <a:off x="4471" y="844162"/>
              <a:ext cx="365428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Code</a:t>
              </a:r>
              <a:endParaRPr dirty="0"/>
            </a:p>
          </p:txBody>
        </p:sp>
        <p:sp>
          <p:nvSpPr>
            <p:cNvPr id="130" name="Google Shape;130;p15"/>
            <p:cNvSpPr txBox="1"/>
            <p:nvPr/>
          </p:nvSpPr>
          <p:spPr>
            <a:xfrm>
              <a:off x="0" y="-28575"/>
              <a:ext cx="365428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 dirty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Do Process</a:t>
              </a:r>
              <a:endParaRPr dirty="0"/>
            </a:p>
          </p:txBody>
        </p:sp>
      </p:grpSp>
      <p:pic>
        <p:nvPicPr>
          <p:cNvPr id="131" name="Google Shape;13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71" y="-210642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73352" y="-30861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9554" y="3270098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89768" y="-355863"/>
            <a:ext cx="4391900" cy="5019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6967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2496" y="-4930016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46581" y="765335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73352" y="-30861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488100">
            <a:off x="13573567" y="2416368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666521" y="3612422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16997" y="6433147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9820704">
            <a:off x="-2189859" y="1570355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2218059">
            <a:off x="2666986" y="7330193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282929" y="5633868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880586" y="-3298133"/>
            <a:ext cx="5878047" cy="887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08872" y="-286095"/>
            <a:ext cx="718220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3"/>
          <p:cNvGrpSpPr/>
          <p:nvPr/>
        </p:nvGrpSpPr>
        <p:grpSpPr>
          <a:xfrm>
            <a:off x="4571524" y="3108988"/>
            <a:ext cx="9144951" cy="4862011"/>
            <a:chOff x="0" y="19050"/>
            <a:chExt cx="12193268" cy="6482681"/>
          </a:xfrm>
        </p:grpSpPr>
        <p:sp>
          <p:nvSpPr>
            <p:cNvPr id="97" name="Google Shape;97;p13"/>
            <p:cNvSpPr txBox="1"/>
            <p:nvPr/>
          </p:nvSpPr>
          <p:spPr>
            <a:xfrm>
              <a:off x="0" y="19050"/>
              <a:ext cx="12193268" cy="54444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 b="0" i="0" u="none" strike="noStrike" cap="none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MINIMALIST AESTHETIC PRESENTATION</a:t>
              </a:r>
              <a:endParaRPr/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3462926" y="6040107"/>
              <a:ext cx="5267416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16" b="0" i="0" u="none" strike="noStrike" cap="none">
                  <a:solidFill>
                    <a:srgbClr val="171616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2022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23998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1190227" y="3529037"/>
            <a:ext cx="5018927" cy="31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How to</a:t>
            </a:r>
            <a:endParaRPr/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Use This Presentation</a:t>
            </a:r>
            <a:endParaRPr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8520019" y="1746005"/>
            <a:ext cx="8739281" cy="6773558"/>
            <a:chOff x="0" y="-28575"/>
            <a:chExt cx="11652375" cy="9031412"/>
          </a:xfrm>
        </p:grpSpPr>
        <p:sp>
          <p:nvSpPr>
            <p:cNvPr id="106" name="Google Shape;106;p14"/>
            <p:cNvSpPr txBox="1"/>
            <p:nvPr/>
          </p:nvSpPr>
          <p:spPr>
            <a:xfrm>
              <a:off x="0" y="844073"/>
              <a:ext cx="11652375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Click on the "Google Slides" button below this presentation preview.  Click on "Make a copy." Start editing your presentation. You need to sign in to your Google account.</a:t>
              </a:r>
              <a:endParaRPr/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07" name="Google Shape;107;p14"/>
            <p:cNvSpPr txBox="1"/>
            <p:nvPr/>
          </p:nvSpPr>
          <p:spPr>
            <a:xfrm>
              <a:off x="0" y="-28575"/>
              <a:ext cx="7457121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Google Slides</a:t>
              </a:r>
              <a:endParaRPr/>
            </a:p>
          </p:txBody>
        </p:sp>
        <p:sp>
          <p:nvSpPr>
            <p:cNvPr id="108" name="Google Shape;108;p14"/>
            <p:cNvSpPr txBox="1"/>
            <p:nvPr/>
          </p:nvSpPr>
          <p:spPr>
            <a:xfrm>
              <a:off x="0" y="4003322"/>
              <a:ext cx="11652375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Click on the "Canva" button under this presentation preview.  Start editing your presentation. You need to sign in to your Canva account.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09" name="Google Shape;109;p14"/>
            <p:cNvSpPr txBox="1"/>
            <p:nvPr/>
          </p:nvSpPr>
          <p:spPr>
            <a:xfrm>
              <a:off x="0" y="3130674"/>
              <a:ext cx="9578240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Canva</a:t>
              </a:r>
              <a:endParaRPr/>
            </a:p>
          </p:txBody>
        </p:sp>
        <p:sp>
          <p:nvSpPr>
            <p:cNvPr id="110" name="Google Shape;110;p14"/>
            <p:cNvSpPr txBox="1"/>
            <p:nvPr/>
          </p:nvSpPr>
          <p:spPr>
            <a:xfrm>
              <a:off x="0" y="7162571"/>
              <a:ext cx="11652375" cy="1840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Click on the "PowerPoint" button below this presentation preview. 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Start editing your presentation. Download and install the fonts used in this presentation as listed on the next page.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11" name="Google Shape;111;p14"/>
            <p:cNvSpPr txBox="1"/>
            <p:nvPr/>
          </p:nvSpPr>
          <p:spPr>
            <a:xfrm>
              <a:off x="0" y="6289922"/>
              <a:ext cx="8224077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PowerPoint</a:t>
              </a:r>
              <a:endParaRPr/>
            </a:p>
          </p:txBody>
        </p:sp>
      </p:grp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/>
        </p:nvSpPr>
        <p:spPr>
          <a:xfrm>
            <a:off x="2060248" y="6407278"/>
            <a:ext cx="4900474" cy="206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Table Of Contents</a:t>
            </a:r>
            <a:endParaRPr/>
          </a:p>
        </p:txBody>
      </p:sp>
      <p:grpSp>
        <p:nvGrpSpPr>
          <p:cNvPr id="122" name="Google Shape;122;p15"/>
          <p:cNvGrpSpPr/>
          <p:nvPr/>
        </p:nvGrpSpPr>
        <p:grpSpPr>
          <a:xfrm>
            <a:off x="7798915" y="6641233"/>
            <a:ext cx="2740713" cy="1682328"/>
            <a:chOff x="0" y="-28575"/>
            <a:chExt cx="3654284" cy="2243103"/>
          </a:xfrm>
        </p:grpSpPr>
        <p:sp>
          <p:nvSpPr>
            <p:cNvPr id="123" name="Google Shape;123;p15"/>
            <p:cNvSpPr txBox="1"/>
            <p:nvPr/>
          </p:nvSpPr>
          <p:spPr>
            <a:xfrm>
              <a:off x="0" y="844118"/>
              <a:ext cx="3654284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on what you want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  <p:sp>
          <p:nvSpPr>
            <p:cNvPr id="124" name="Google Shape;124;p15"/>
            <p:cNvSpPr txBox="1"/>
            <p:nvPr/>
          </p:nvSpPr>
          <p:spPr>
            <a:xfrm>
              <a:off x="0" y="-28575"/>
              <a:ext cx="36542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About Us</a:t>
              </a:r>
              <a:endParaRPr/>
            </a:p>
          </p:txBody>
        </p:sp>
      </p:grpSp>
      <p:grpSp>
        <p:nvGrpSpPr>
          <p:cNvPr id="125" name="Google Shape;125;p15"/>
          <p:cNvGrpSpPr/>
          <p:nvPr/>
        </p:nvGrpSpPr>
        <p:grpSpPr>
          <a:xfrm>
            <a:off x="11288749" y="6641233"/>
            <a:ext cx="2740713" cy="1682328"/>
            <a:chOff x="0" y="-28575"/>
            <a:chExt cx="3654284" cy="2243103"/>
          </a:xfrm>
        </p:grpSpPr>
        <p:sp>
          <p:nvSpPr>
            <p:cNvPr id="126" name="Google Shape;126;p15"/>
            <p:cNvSpPr txBox="1"/>
            <p:nvPr/>
          </p:nvSpPr>
          <p:spPr>
            <a:xfrm>
              <a:off x="0" y="844118"/>
              <a:ext cx="3654284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on what you want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  <p:sp>
          <p:nvSpPr>
            <p:cNvPr id="127" name="Google Shape;127;p15"/>
            <p:cNvSpPr txBox="1"/>
            <p:nvPr/>
          </p:nvSpPr>
          <p:spPr>
            <a:xfrm>
              <a:off x="0" y="-28575"/>
              <a:ext cx="36542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Our Projects</a:t>
              </a:r>
              <a:endParaRPr/>
            </a:p>
          </p:txBody>
        </p:sp>
      </p:grpSp>
      <p:grpSp>
        <p:nvGrpSpPr>
          <p:cNvPr id="128" name="Google Shape;128;p15"/>
          <p:cNvGrpSpPr/>
          <p:nvPr/>
        </p:nvGrpSpPr>
        <p:grpSpPr>
          <a:xfrm>
            <a:off x="14778584" y="6641233"/>
            <a:ext cx="2744066" cy="1682361"/>
            <a:chOff x="0" y="-28575"/>
            <a:chExt cx="3658755" cy="2243147"/>
          </a:xfrm>
        </p:grpSpPr>
        <p:sp>
          <p:nvSpPr>
            <p:cNvPr id="129" name="Google Shape;129;p15"/>
            <p:cNvSpPr txBox="1"/>
            <p:nvPr/>
          </p:nvSpPr>
          <p:spPr>
            <a:xfrm>
              <a:off x="4471" y="844162"/>
              <a:ext cx="3654284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on what you want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  <p:sp>
          <p:nvSpPr>
            <p:cNvPr id="130" name="Google Shape;130;p15"/>
            <p:cNvSpPr txBox="1"/>
            <p:nvPr/>
          </p:nvSpPr>
          <p:spPr>
            <a:xfrm>
              <a:off x="0" y="-28575"/>
              <a:ext cx="3654284" cy="4307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Stats &amp; Numbers</a:t>
              </a:r>
              <a:endParaRPr/>
            </a:p>
          </p:txBody>
        </p:sp>
      </p:grpSp>
      <p:pic>
        <p:nvPicPr>
          <p:cNvPr id="131" name="Google Shape;13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71" y="-210642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73352" y="-30861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9554" y="3270098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89768" y="-355863"/>
            <a:ext cx="4391900" cy="5019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6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6"/>
          <p:cNvGrpSpPr/>
          <p:nvPr/>
        </p:nvGrpSpPr>
        <p:grpSpPr>
          <a:xfrm>
            <a:off x="5640641" y="3683039"/>
            <a:ext cx="7006717" cy="2899492"/>
            <a:chOff x="0" y="-28575"/>
            <a:chExt cx="9342290" cy="3865989"/>
          </a:xfrm>
        </p:grpSpPr>
        <p:sp>
          <p:nvSpPr>
            <p:cNvPr id="141" name="Google Shape;141;p16"/>
            <p:cNvSpPr txBox="1"/>
            <p:nvPr/>
          </p:nvSpPr>
          <p:spPr>
            <a:xfrm>
              <a:off x="0" y="726788"/>
              <a:ext cx="9342290" cy="18123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 b="0" i="0" u="none" strike="noStrike" cap="none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ABOUT US</a:t>
              </a:r>
              <a:endParaRPr/>
            </a:p>
          </p:txBody>
        </p:sp>
        <p:sp>
          <p:nvSpPr>
            <p:cNvPr id="142" name="Google Shape;142;p16"/>
            <p:cNvSpPr txBox="1"/>
            <p:nvPr/>
          </p:nvSpPr>
          <p:spPr>
            <a:xfrm>
              <a:off x="1053187" y="2936860"/>
              <a:ext cx="7235915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 on what you want</a:t>
              </a:r>
              <a:endParaRPr/>
            </a:p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  <p:sp>
          <p:nvSpPr>
            <p:cNvPr id="143" name="Google Shape;143;p16"/>
            <p:cNvSpPr txBox="1"/>
            <p:nvPr/>
          </p:nvSpPr>
          <p:spPr>
            <a:xfrm>
              <a:off x="2844003" y="-28575"/>
              <a:ext cx="36542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01.</a:t>
              </a:r>
              <a:endParaRPr/>
            </a:p>
          </p:txBody>
        </p:sp>
      </p:grpSp>
      <p:pic>
        <p:nvPicPr>
          <p:cNvPr id="144" name="Google Shape;14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904599" y="603214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12320725" y="-1865089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61105" y="430795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89768" y="-35586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794640">
            <a:off x="1911989" y="-404967"/>
            <a:ext cx="1470957" cy="21402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326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80170">
            <a:off x="9957340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488100">
            <a:off x="5926988" y="19189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7">
            <a:alphaModFix/>
          </a:blip>
          <a:srcRect t="20017" b="20018"/>
          <a:stretch/>
        </p:blipFill>
        <p:spPr>
          <a:xfrm>
            <a:off x="9144000" y="1026491"/>
            <a:ext cx="9144000" cy="822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17"/>
          <p:cNvGrpSpPr/>
          <p:nvPr/>
        </p:nvGrpSpPr>
        <p:grpSpPr>
          <a:xfrm>
            <a:off x="1440791" y="3552581"/>
            <a:ext cx="6776490" cy="4136698"/>
            <a:chOff x="0" y="-104775"/>
            <a:chExt cx="9035320" cy="5515598"/>
          </a:xfrm>
        </p:grpSpPr>
        <p:sp>
          <p:nvSpPr>
            <p:cNvPr id="160" name="Google Shape;160;p17"/>
            <p:cNvSpPr txBox="1"/>
            <p:nvPr/>
          </p:nvSpPr>
          <p:spPr>
            <a:xfrm>
              <a:off x="778685" y="-104775"/>
              <a:ext cx="7477949" cy="27209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Welcome To Presentation</a:t>
              </a:r>
              <a:endParaRPr/>
            </a:p>
          </p:txBody>
        </p:sp>
        <p:sp>
          <p:nvSpPr>
            <p:cNvPr id="161" name="Google Shape;161;p17"/>
            <p:cNvSpPr txBox="1"/>
            <p:nvPr/>
          </p:nvSpPr>
          <p:spPr>
            <a:xfrm>
              <a:off x="0" y="4040413"/>
              <a:ext cx="9035320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I'm Rain, and I'll be sharing with you my beautiful ideas. Follow me at @reallygreatsite to learn more. </a:t>
              </a:r>
              <a:endParaRPr/>
            </a:p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8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29816" y="-2460332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264042">
            <a:off x="9716606" y="8204318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873598">
            <a:off x="3485530" y="2881589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64145" y="-664742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336" y="6157654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90286" y="0"/>
            <a:ext cx="6853714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18"/>
          <p:cNvGrpSpPr/>
          <p:nvPr/>
        </p:nvGrpSpPr>
        <p:grpSpPr>
          <a:xfrm>
            <a:off x="11977260" y="2613055"/>
            <a:ext cx="5282040" cy="4982309"/>
            <a:chOff x="0" y="-104775"/>
            <a:chExt cx="7042720" cy="6643078"/>
          </a:xfrm>
        </p:grpSpPr>
        <p:sp>
          <p:nvSpPr>
            <p:cNvPr id="174" name="Google Shape;174;p18"/>
            <p:cNvSpPr txBox="1"/>
            <p:nvPr/>
          </p:nvSpPr>
          <p:spPr>
            <a:xfrm>
              <a:off x="0" y="-104775"/>
              <a:ext cx="6086262" cy="1311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About Us</a:t>
              </a:r>
              <a:endParaRPr/>
            </a:p>
          </p:txBody>
        </p:sp>
        <p:sp>
          <p:nvSpPr>
            <p:cNvPr id="175" name="Google Shape;175;p18"/>
            <p:cNvSpPr txBox="1"/>
            <p:nvPr/>
          </p:nvSpPr>
          <p:spPr>
            <a:xfrm>
              <a:off x="0" y="3441693"/>
              <a:ext cx="7042720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 on what you want to discuss. </a:t>
              </a:r>
              <a:endParaRPr/>
            </a:p>
          </p:txBody>
        </p:sp>
        <p:sp>
          <p:nvSpPr>
            <p:cNvPr id="176" name="Google Shape;176;p18"/>
            <p:cNvSpPr txBox="1"/>
            <p:nvPr/>
          </p:nvSpPr>
          <p:spPr>
            <a:xfrm>
              <a:off x="0" y="2569001"/>
              <a:ext cx="7042720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Who we are?</a:t>
              </a:r>
              <a:endParaRPr/>
            </a:p>
          </p:txBody>
        </p:sp>
        <p:sp>
          <p:nvSpPr>
            <p:cNvPr id="177" name="Google Shape;177;p18"/>
            <p:cNvSpPr txBox="1"/>
            <p:nvPr/>
          </p:nvSpPr>
          <p:spPr>
            <a:xfrm>
              <a:off x="0" y="6107605"/>
              <a:ext cx="7042720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 on what you want to discuss. </a:t>
              </a:r>
              <a:endParaRPr/>
            </a:p>
          </p:txBody>
        </p:sp>
        <p:sp>
          <p:nvSpPr>
            <p:cNvPr id="178" name="Google Shape;178;p18"/>
            <p:cNvSpPr txBox="1"/>
            <p:nvPr/>
          </p:nvSpPr>
          <p:spPr>
            <a:xfrm>
              <a:off x="0" y="5234913"/>
              <a:ext cx="7042720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What we do? </a:t>
              </a:r>
              <a:endParaRPr/>
            </a:p>
          </p:txBody>
        </p:sp>
      </p:grpSp>
      <p:pic>
        <p:nvPicPr>
          <p:cNvPr id="179" name="Google Shape;179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78841" y="-904079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9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 rotWithShape="1">
          <a:blip r:embed="rId4">
            <a:alphaModFix/>
          </a:blip>
          <a:srcRect l="10860" r="10860"/>
          <a:stretch/>
        </p:blipFill>
        <p:spPr>
          <a:xfrm>
            <a:off x="7467600" y="0"/>
            <a:ext cx="5365076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 rotWithShape="1">
          <a:blip r:embed="rId5">
            <a:alphaModFix/>
          </a:blip>
          <a:srcRect t="13957" b="22676"/>
          <a:stretch/>
        </p:blipFill>
        <p:spPr>
          <a:xfrm>
            <a:off x="12922924" y="0"/>
            <a:ext cx="5365076" cy="5102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 rotWithShape="1">
          <a:blip r:embed="rId6">
            <a:alphaModFix/>
          </a:blip>
          <a:srcRect t="14334" b="14335"/>
          <a:stretch/>
        </p:blipFill>
        <p:spPr>
          <a:xfrm>
            <a:off x="12922924" y="5184498"/>
            <a:ext cx="5365076" cy="5102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19"/>
          <p:cNvGrpSpPr/>
          <p:nvPr/>
        </p:nvGrpSpPr>
        <p:grpSpPr>
          <a:xfrm>
            <a:off x="1028700" y="4140148"/>
            <a:ext cx="5562600" cy="1928124"/>
            <a:chOff x="0" y="-104775"/>
            <a:chExt cx="7416800" cy="2570832"/>
          </a:xfrm>
        </p:grpSpPr>
        <p:sp>
          <p:nvSpPr>
            <p:cNvPr id="189" name="Google Shape;189;p19"/>
            <p:cNvSpPr txBox="1"/>
            <p:nvPr/>
          </p:nvSpPr>
          <p:spPr>
            <a:xfrm>
              <a:off x="0" y="1565503"/>
              <a:ext cx="7416800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What can you say about your projects?</a:t>
              </a:r>
              <a:endParaRPr/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Share it here!</a:t>
              </a:r>
              <a:endParaRPr/>
            </a:p>
          </p:txBody>
        </p:sp>
        <p:sp>
          <p:nvSpPr>
            <p:cNvPr id="190" name="Google Shape;190;p19"/>
            <p:cNvSpPr txBox="1"/>
            <p:nvPr/>
          </p:nvSpPr>
          <p:spPr>
            <a:xfrm>
              <a:off x="0" y="-104775"/>
              <a:ext cx="7416800" cy="1311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Gallery Image</a:t>
              </a:r>
              <a:endParaRPr/>
            </a:p>
          </p:txBody>
        </p:sp>
      </p:grpSp>
      <p:pic>
        <p:nvPicPr>
          <p:cNvPr id="191" name="Google Shape;191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7803302">
            <a:off x="15262753" y="-3385959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7803302">
            <a:off x="15768200" y="911250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1179799" y="6898703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0" y="-1221468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053228">
            <a:off x="-839593" y="735033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880586" y="-3298133"/>
            <a:ext cx="5878047" cy="887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0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 rotWithShape="1">
          <a:blip r:embed="rId4">
            <a:alphaModFix/>
          </a:blip>
          <a:srcRect l="14767" r="14767"/>
          <a:stretch/>
        </p:blipFill>
        <p:spPr>
          <a:xfrm>
            <a:off x="0" y="4587004"/>
            <a:ext cx="6028578" cy="569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 rotWithShape="1">
          <a:blip r:embed="rId5">
            <a:alphaModFix/>
          </a:blip>
          <a:srcRect l="18435" r="18435"/>
          <a:stretch/>
        </p:blipFill>
        <p:spPr>
          <a:xfrm>
            <a:off x="6028578" y="4587004"/>
            <a:ext cx="6230845" cy="569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 rotWithShape="1">
          <a:blip r:embed="rId6">
            <a:alphaModFix/>
          </a:blip>
          <a:srcRect t="18503" b="18502"/>
          <a:stretch/>
        </p:blipFill>
        <p:spPr>
          <a:xfrm>
            <a:off x="12259422" y="4587004"/>
            <a:ext cx="6028578" cy="569999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/>
          <p:nvPr/>
        </p:nvSpPr>
        <p:spPr>
          <a:xfrm>
            <a:off x="1516567" y="3044791"/>
            <a:ext cx="4024143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Briefly elaborate on what you want to discuss. </a:t>
            </a:r>
            <a:endParaRPr/>
          </a:p>
        </p:txBody>
      </p:sp>
      <p:sp>
        <p:nvSpPr>
          <p:cNvPr id="206" name="Google Shape;206;p20"/>
          <p:cNvSpPr txBox="1"/>
          <p:nvPr/>
        </p:nvSpPr>
        <p:spPr>
          <a:xfrm>
            <a:off x="1028700" y="2565792"/>
            <a:ext cx="4999878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Add a main point</a:t>
            </a:r>
            <a:endParaRPr/>
          </a:p>
        </p:txBody>
      </p:sp>
      <p:sp>
        <p:nvSpPr>
          <p:cNvPr id="207" name="Google Shape;207;p20"/>
          <p:cNvSpPr txBox="1"/>
          <p:nvPr/>
        </p:nvSpPr>
        <p:spPr>
          <a:xfrm>
            <a:off x="7131928" y="3044791"/>
            <a:ext cx="4024143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Briefly elaborate on what you want to discuss. </a:t>
            </a:r>
            <a:endParaRPr/>
          </a:p>
        </p:txBody>
      </p:sp>
      <p:sp>
        <p:nvSpPr>
          <p:cNvPr id="208" name="Google Shape;208;p20"/>
          <p:cNvSpPr txBox="1"/>
          <p:nvPr/>
        </p:nvSpPr>
        <p:spPr>
          <a:xfrm>
            <a:off x="6644061" y="2565792"/>
            <a:ext cx="4999878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Add a main point</a:t>
            </a:r>
            <a:endParaRPr/>
          </a:p>
        </p:txBody>
      </p:sp>
      <p:sp>
        <p:nvSpPr>
          <p:cNvPr id="209" name="Google Shape;209;p20"/>
          <p:cNvSpPr txBox="1"/>
          <p:nvPr/>
        </p:nvSpPr>
        <p:spPr>
          <a:xfrm>
            <a:off x="12764870" y="3044791"/>
            <a:ext cx="3996265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Briefly elaborate on what you want to discuss. </a:t>
            </a:r>
            <a:endParaRPr/>
          </a:p>
        </p:txBody>
      </p:sp>
      <p:sp>
        <p:nvSpPr>
          <p:cNvPr id="210" name="Google Shape;210;p20"/>
          <p:cNvSpPr txBox="1"/>
          <p:nvPr/>
        </p:nvSpPr>
        <p:spPr>
          <a:xfrm>
            <a:off x="12263064" y="2565792"/>
            <a:ext cx="4999878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Add a main point</a:t>
            </a:r>
            <a:endParaRPr/>
          </a:p>
        </p:txBody>
      </p:sp>
      <p:sp>
        <p:nvSpPr>
          <p:cNvPr id="211" name="Google Shape;211;p20"/>
          <p:cNvSpPr txBox="1"/>
          <p:nvPr/>
        </p:nvSpPr>
        <p:spPr>
          <a:xfrm>
            <a:off x="1028700" y="923925"/>
            <a:ext cx="16230600" cy="10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Write Your Idea</a:t>
            </a:r>
            <a:endParaRPr/>
          </a:p>
        </p:txBody>
      </p:sp>
      <p:pic>
        <p:nvPicPr>
          <p:cNvPr id="212" name="Google Shape;212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7419080" y="9077325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16235" y="8749348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1045411" y="-926152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15431535" y="-926152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1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419080" y="781052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419080" y="-4811670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6235" y="7482550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491629">
            <a:off x="351041" y="8297700"/>
            <a:ext cx="4099683" cy="100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6235" y="-5139647"/>
            <a:ext cx="16230600" cy="7567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21"/>
          <p:cNvGrpSpPr/>
          <p:nvPr/>
        </p:nvGrpSpPr>
        <p:grpSpPr>
          <a:xfrm>
            <a:off x="5149393" y="3102801"/>
            <a:ext cx="7989215" cy="4152024"/>
            <a:chOff x="0" y="-104775"/>
            <a:chExt cx="10652286" cy="5536033"/>
          </a:xfrm>
        </p:grpSpPr>
        <p:sp>
          <p:nvSpPr>
            <p:cNvPr id="227" name="Google Shape;227;p21"/>
            <p:cNvSpPr txBox="1"/>
            <p:nvPr/>
          </p:nvSpPr>
          <p:spPr>
            <a:xfrm>
              <a:off x="0" y="-104775"/>
              <a:ext cx="10652286" cy="4130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Write an original</a:t>
              </a:r>
              <a:endParaRPr/>
            </a:p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statement or</a:t>
              </a:r>
              <a:endParaRPr/>
            </a:p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inspiring quote</a:t>
              </a:r>
              <a:endParaRPr/>
            </a:p>
          </p:txBody>
        </p:sp>
        <p:sp>
          <p:nvSpPr>
            <p:cNvPr id="228" name="Google Shape;228;p21"/>
            <p:cNvSpPr txBox="1"/>
            <p:nvPr/>
          </p:nvSpPr>
          <p:spPr>
            <a:xfrm>
              <a:off x="0" y="5000560"/>
              <a:ext cx="10652286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— Include a credit, citation, or supporting message</a:t>
              </a:r>
              <a:endParaRPr/>
            </a:p>
          </p:txBody>
        </p:sp>
      </p:grpSp>
      <p:pic>
        <p:nvPicPr>
          <p:cNvPr id="229" name="Google Shape;229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6278404" y="51435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3721430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275225" y="4333131"/>
            <a:ext cx="4099683" cy="100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815278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488100">
            <a:off x="-223852" y="304876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2037012">
            <a:off x="14781553" y="575312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063350" y="5557748"/>
            <a:ext cx="4391900" cy="5019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2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463344">
            <a:off x="10518367" y="2871124"/>
            <a:ext cx="2151670" cy="2151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64599">
            <a:off x="5571534" y="5524779"/>
            <a:ext cx="2151670" cy="2151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 rotWithShape="1">
          <a:blip r:embed="rId5">
            <a:alphaModFix/>
          </a:blip>
          <a:srcRect t="20434" b="20433"/>
          <a:stretch/>
        </p:blipFill>
        <p:spPr>
          <a:xfrm>
            <a:off x="1966565" y="3382516"/>
            <a:ext cx="4124649" cy="3653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 rotWithShape="1">
          <a:blip r:embed="rId6">
            <a:alphaModFix/>
          </a:blip>
          <a:srcRect t="8409" b="32570"/>
          <a:stretch/>
        </p:blipFill>
        <p:spPr>
          <a:xfrm>
            <a:off x="7081676" y="3382516"/>
            <a:ext cx="4124649" cy="3653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/>
          <p:cNvPicPr preferRelativeResize="0"/>
          <p:nvPr/>
        </p:nvPicPr>
        <p:blipFill rotWithShape="1">
          <a:blip r:embed="rId7">
            <a:alphaModFix/>
          </a:blip>
          <a:srcRect t="20488" b="20489"/>
          <a:stretch/>
        </p:blipFill>
        <p:spPr>
          <a:xfrm>
            <a:off x="12196786" y="3382516"/>
            <a:ext cx="4124649" cy="365385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2"/>
          <p:cNvSpPr txBox="1"/>
          <p:nvPr/>
        </p:nvSpPr>
        <p:spPr>
          <a:xfrm>
            <a:off x="3322647" y="1509243"/>
            <a:ext cx="11642707" cy="10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Meet Our Team</a:t>
            </a:r>
            <a:endParaRPr/>
          </a:p>
        </p:txBody>
      </p:sp>
      <p:sp>
        <p:nvSpPr>
          <p:cNvPr id="247" name="Google Shape;247;p22"/>
          <p:cNvSpPr txBox="1"/>
          <p:nvPr/>
        </p:nvSpPr>
        <p:spPr>
          <a:xfrm>
            <a:off x="1966565" y="7691030"/>
            <a:ext cx="4124649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Name Surname</a:t>
            </a:r>
            <a:endParaRPr/>
          </a:p>
        </p:txBody>
      </p:sp>
      <p:sp>
        <p:nvSpPr>
          <p:cNvPr id="248" name="Google Shape;248;p22"/>
          <p:cNvSpPr txBox="1"/>
          <p:nvPr/>
        </p:nvSpPr>
        <p:spPr>
          <a:xfrm>
            <a:off x="1966565" y="8120291"/>
            <a:ext cx="4124649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Title</a:t>
            </a:r>
            <a:endParaRPr/>
          </a:p>
        </p:txBody>
      </p:sp>
      <p:sp>
        <p:nvSpPr>
          <p:cNvPr id="249" name="Google Shape;249;p22"/>
          <p:cNvSpPr txBox="1"/>
          <p:nvPr/>
        </p:nvSpPr>
        <p:spPr>
          <a:xfrm>
            <a:off x="7081676" y="7683728"/>
            <a:ext cx="4124649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Name Surname</a:t>
            </a:r>
            <a:endParaRPr/>
          </a:p>
        </p:txBody>
      </p:sp>
      <p:sp>
        <p:nvSpPr>
          <p:cNvPr id="250" name="Google Shape;250;p22"/>
          <p:cNvSpPr txBox="1"/>
          <p:nvPr/>
        </p:nvSpPr>
        <p:spPr>
          <a:xfrm>
            <a:off x="7081676" y="8127593"/>
            <a:ext cx="4124649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Title</a:t>
            </a:r>
            <a:endParaRPr/>
          </a:p>
        </p:txBody>
      </p:sp>
      <p:sp>
        <p:nvSpPr>
          <p:cNvPr id="251" name="Google Shape;251;p22"/>
          <p:cNvSpPr txBox="1"/>
          <p:nvPr/>
        </p:nvSpPr>
        <p:spPr>
          <a:xfrm>
            <a:off x="12196786" y="7683728"/>
            <a:ext cx="4124649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Name Surname</a:t>
            </a:r>
            <a:endParaRPr/>
          </a:p>
        </p:txBody>
      </p:sp>
      <p:sp>
        <p:nvSpPr>
          <p:cNvPr id="252" name="Google Shape;252;p22"/>
          <p:cNvSpPr txBox="1"/>
          <p:nvPr/>
        </p:nvSpPr>
        <p:spPr>
          <a:xfrm>
            <a:off x="12196786" y="8127593"/>
            <a:ext cx="4124649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Title</a:t>
            </a:r>
            <a:endParaRPr/>
          </a:p>
        </p:txBody>
      </p:sp>
      <p:pic>
        <p:nvPicPr>
          <p:cNvPr id="253" name="Google Shape;253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5400000">
            <a:off x="-486839" y="4357857"/>
            <a:ext cx="4416604" cy="2059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5400000">
            <a:off x="14361518" y="4357857"/>
            <a:ext cx="4416604" cy="2059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4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9957340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488100">
            <a:off x="5926988" y="19189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8"/>
          <a:srcRect l="15392" r="28272"/>
          <a:stretch/>
        </p:blipFill>
        <p:spPr>
          <a:xfrm>
            <a:off x="9909106" y="1213101"/>
            <a:ext cx="8262633" cy="822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9" name="Google Shape;159;p17"/>
          <p:cNvGrpSpPr/>
          <p:nvPr/>
        </p:nvGrpSpPr>
        <p:grpSpPr>
          <a:xfrm>
            <a:off x="1385220" y="3085333"/>
            <a:ext cx="6776490" cy="3052186"/>
            <a:chOff x="-74094" y="-727772"/>
            <a:chExt cx="9035320" cy="4069581"/>
          </a:xfrm>
        </p:grpSpPr>
        <p:sp>
          <p:nvSpPr>
            <p:cNvPr id="160" name="Google Shape;160;p17"/>
            <p:cNvSpPr txBox="1"/>
            <p:nvPr/>
          </p:nvSpPr>
          <p:spPr>
            <a:xfrm>
              <a:off x="778685" y="-104775"/>
              <a:ext cx="7477949" cy="3446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Pattern</a:t>
              </a:r>
            </a:p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dirty="0">
                  <a:solidFill>
                    <a:srgbClr val="171616"/>
                  </a:solidFill>
                  <a:latin typeface="Nunito Light"/>
                  <a:cs typeface="Nunito Light"/>
                  <a:sym typeface="Nunito Light"/>
                </a:rPr>
                <a:t>Training</a:t>
              </a:r>
              <a:endParaRPr dirty="0"/>
            </a:p>
          </p:txBody>
        </p:sp>
        <p:sp>
          <p:nvSpPr>
            <p:cNvPr id="161" name="Google Shape;161;p17"/>
            <p:cNvSpPr txBox="1"/>
            <p:nvPr/>
          </p:nvSpPr>
          <p:spPr>
            <a:xfrm>
              <a:off x="-74094" y="-727772"/>
              <a:ext cx="9035320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Step 1</a:t>
              </a:r>
              <a:endParaRPr sz="1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42436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3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73352" y="-30861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99258">
            <a:off x="15884509" y="2444401"/>
            <a:ext cx="6231687" cy="539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3"/>
          <p:cNvSpPr/>
          <p:nvPr/>
        </p:nvSpPr>
        <p:spPr>
          <a:xfrm>
            <a:off x="7680896" y="3423349"/>
            <a:ext cx="2926208" cy="292619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25045" b="-25045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3"/>
          <p:cNvSpPr txBox="1"/>
          <p:nvPr/>
        </p:nvSpPr>
        <p:spPr>
          <a:xfrm>
            <a:off x="7490963" y="6974216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Client name</a:t>
            </a:r>
            <a:endParaRPr/>
          </a:p>
        </p:txBody>
      </p:sp>
      <p:sp>
        <p:nvSpPr>
          <p:cNvPr id="264" name="Google Shape;264;p23"/>
          <p:cNvSpPr txBox="1"/>
          <p:nvPr/>
        </p:nvSpPr>
        <p:spPr>
          <a:xfrm>
            <a:off x="7490963" y="7629351"/>
            <a:ext cx="3306074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Elaborate on what you want to discuss. </a:t>
            </a:r>
            <a:endParaRPr/>
          </a:p>
        </p:txBody>
      </p:sp>
      <p:pic>
        <p:nvPicPr>
          <p:cNvPr id="265" name="Google Shape;265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488100">
            <a:off x="3379642" y="-508296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2700000" flipH="1">
            <a:off x="15568976" y="8218008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1601978" y="-3296567"/>
            <a:ext cx="6810420" cy="778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3356611">
            <a:off x="-2558699" y="1787670"/>
            <a:ext cx="6231687" cy="539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3"/>
          <p:cNvSpPr/>
          <p:nvPr/>
        </p:nvSpPr>
        <p:spPr>
          <a:xfrm>
            <a:off x="1803232" y="3423349"/>
            <a:ext cx="2926208" cy="292619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t="-36519" b="-13569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"/>
          <p:cNvSpPr txBox="1"/>
          <p:nvPr/>
        </p:nvSpPr>
        <p:spPr>
          <a:xfrm>
            <a:off x="1613299" y="6974216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Client name</a:t>
            </a:r>
            <a:endParaRPr/>
          </a:p>
        </p:txBody>
      </p:sp>
      <p:sp>
        <p:nvSpPr>
          <p:cNvPr id="271" name="Google Shape;271;p23"/>
          <p:cNvSpPr txBox="1"/>
          <p:nvPr/>
        </p:nvSpPr>
        <p:spPr>
          <a:xfrm>
            <a:off x="1613299" y="7629351"/>
            <a:ext cx="3306074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Elaborate on what you want to discuss. </a:t>
            </a:r>
            <a:endParaRPr/>
          </a:p>
        </p:txBody>
      </p:sp>
      <p:sp>
        <p:nvSpPr>
          <p:cNvPr id="272" name="Google Shape;272;p23"/>
          <p:cNvSpPr/>
          <p:nvPr/>
        </p:nvSpPr>
        <p:spPr>
          <a:xfrm>
            <a:off x="13558561" y="3423349"/>
            <a:ext cx="2926208" cy="292619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t="-4563" b="-45245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3"/>
          <p:cNvSpPr txBox="1"/>
          <p:nvPr/>
        </p:nvSpPr>
        <p:spPr>
          <a:xfrm>
            <a:off x="13368628" y="6974216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Client name</a:t>
            </a:r>
            <a:endParaRPr/>
          </a:p>
        </p:txBody>
      </p:sp>
      <p:sp>
        <p:nvSpPr>
          <p:cNvPr id="274" name="Google Shape;274;p23"/>
          <p:cNvSpPr txBox="1"/>
          <p:nvPr/>
        </p:nvSpPr>
        <p:spPr>
          <a:xfrm>
            <a:off x="13368628" y="7629351"/>
            <a:ext cx="3306074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Elaborate on what you want to discuss. </a:t>
            </a:r>
            <a:endParaRPr/>
          </a:p>
        </p:txBody>
      </p:sp>
      <p:sp>
        <p:nvSpPr>
          <p:cNvPr id="275" name="Google Shape;275;p23"/>
          <p:cNvSpPr txBox="1"/>
          <p:nvPr/>
        </p:nvSpPr>
        <p:spPr>
          <a:xfrm>
            <a:off x="890224" y="1138245"/>
            <a:ext cx="16507551" cy="10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Testimonials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4"/>
          <p:cNvGrpSpPr/>
          <p:nvPr/>
        </p:nvGrpSpPr>
        <p:grpSpPr>
          <a:xfrm>
            <a:off x="5640641" y="3002026"/>
            <a:ext cx="7006717" cy="4261517"/>
            <a:chOff x="0" y="-28575"/>
            <a:chExt cx="9342290" cy="5682023"/>
          </a:xfrm>
        </p:grpSpPr>
        <p:sp>
          <p:nvSpPr>
            <p:cNvPr id="282" name="Google Shape;282;p24"/>
            <p:cNvSpPr txBox="1"/>
            <p:nvPr/>
          </p:nvSpPr>
          <p:spPr>
            <a:xfrm>
              <a:off x="0" y="726788"/>
              <a:ext cx="9342290" cy="3628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 b="0" i="0" u="none" strike="noStrike" cap="none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OUR PROJECTS</a:t>
              </a:r>
              <a:endParaRPr/>
            </a:p>
          </p:txBody>
        </p:sp>
        <p:sp>
          <p:nvSpPr>
            <p:cNvPr id="283" name="Google Shape;283;p24"/>
            <p:cNvSpPr txBox="1"/>
            <p:nvPr/>
          </p:nvSpPr>
          <p:spPr>
            <a:xfrm>
              <a:off x="1053187" y="4752894"/>
              <a:ext cx="7235915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 on what you want</a:t>
              </a:r>
              <a:endParaRPr/>
            </a:p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  <p:sp>
          <p:nvSpPr>
            <p:cNvPr id="284" name="Google Shape;284;p24"/>
            <p:cNvSpPr txBox="1"/>
            <p:nvPr/>
          </p:nvSpPr>
          <p:spPr>
            <a:xfrm>
              <a:off x="2844003" y="-28575"/>
              <a:ext cx="36542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02.</a:t>
              </a:r>
              <a:endParaRPr/>
            </a:p>
          </p:txBody>
        </p:sp>
      </p:grpSp>
      <p:pic>
        <p:nvPicPr>
          <p:cNvPr id="285" name="Google Shape;28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64025" y="-513991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-4254493" y="4056812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66362" y="3712715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16376" y="7565444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045899">
            <a:off x="14086436" y="7020136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10486936">
            <a:off x="15968165" y="2532193"/>
            <a:ext cx="5878047" cy="887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5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5"/>
          <p:cNvPicPr preferRelativeResize="0"/>
          <p:nvPr/>
        </p:nvPicPr>
        <p:blipFill rotWithShape="1">
          <a:blip r:embed="rId4">
            <a:alphaModFix/>
          </a:blip>
          <a:srcRect t="12523" b="12523"/>
          <a:stretch/>
        </p:blipFill>
        <p:spPr>
          <a:xfrm>
            <a:off x="9144000" y="0"/>
            <a:ext cx="9144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13556998" y="-3657311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-4389120" y="6080248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4000" y="-1301416"/>
            <a:ext cx="718220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25"/>
          <p:cNvGrpSpPr/>
          <p:nvPr/>
        </p:nvGrpSpPr>
        <p:grpSpPr>
          <a:xfrm>
            <a:off x="1028700" y="2390389"/>
            <a:ext cx="6792574" cy="5427642"/>
            <a:chOff x="0" y="-104775"/>
            <a:chExt cx="9056765" cy="7236856"/>
          </a:xfrm>
        </p:grpSpPr>
        <p:sp>
          <p:nvSpPr>
            <p:cNvPr id="301" name="Google Shape;301;p25"/>
            <p:cNvSpPr txBox="1"/>
            <p:nvPr/>
          </p:nvSpPr>
          <p:spPr>
            <a:xfrm>
              <a:off x="0" y="-104775"/>
              <a:ext cx="9056765" cy="1311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Your Project</a:t>
              </a:r>
              <a:endParaRPr/>
            </a:p>
          </p:txBody>
        </p:sp>
        <p:sp>
          <p:nvSpPr>
            <p:cNvPr id="302" name="Google Shape;302;p25"/>
            <p:cNvSpPr txBox="1"/>
            <p:nvPr/>
          </p:nvSpPr>
          <p:spPr>
            <a:xfrm>
              <a:off x="941116" y="6231527"/>
              <a:ext cx="7323504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YEAR: 2022</a:t>
              </a:r>
              <a:endParaRPr/>
            </a:p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ROLE: WRITE YOUR ROLE</a:t>
              </a:r>
              <a:endParaRPr/>
            </a:p>
          </p:txBody>
        </p:sp>
        <p:sp>
          <p:nvSpPr>
            <p:cNvPr id="303" name="Google Shape;303;p25"/>
            <p:cNvSpPr txBox="1"/>
            <p:nvPr/>
          </p:nvSpPr>
          <p:spPr>
            <a:xfrm>
              <a:off x="529105" y="2562204"/>
              <a:ext cx="8147527" cy="2310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6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1092" y="8212752"/>
            <a:ext cx="2558012" cy="255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486936">
            <a:off x="9399763" y="-3038911"/>
            <a:ext cx="3842431" cy="579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486936">
            <a:off x="5045806" y="7064952"/>
            <a:ext cx="3842431" cy="579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2468" y="-1417969"/>
            <a:ext cx="2558012" cy="255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6"/>
          <p:cNvPicPr preferRelativeResize="0"/>
          <p:nvPr/>
        </p:nvPicPr>
        <p:blipFill rotWithShape="1">
          <a:blip r:embed="rId6">
            <a:alphaModFix/>
          </a:blip>
          <a:srcRect l="6456" r="6457"/>
          <a:stretch/>
        </p:blipFill>
        <p:spPr>
          <a:xfrm>
            <a:off x="0" y="0"/>
            <a:ext cx="5968612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6"/>
          <p:cNvPicPr preferRelativeResize="0"/>
          <p:nvPr/>
        </p:nvPicPr>
        <p:blipFill rotWithShape="1">
          <a:blip r:embed="rId7">
            <a:alphaModFix/>
          </a:blip>
          <a:srcRect l="6456" r="6457"/>
          <a:stretch/>
        </p:blipFill>
        <p:spPr>
          <a:xfrm>
            <a:off x="12319388" y="0"/>
            <a:ext cx="5968612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26"/>
          <p:cNvGrpSpPr/>
          <p:nvPr/>
        </p:nvGrpSpPr>
        <p:grpSpPr>
          <a:xfrm>
            <a:off x="6744266" y="2554260"/>
            <a:ext cx="4799475" cy="5099899"/>
            <a:chOff x="0" y="-104775"/>
            <a:chExt cx="6399300" cy="6799866"/>
          </a:xfrm>
        </p:grpSpPr>
        <p:sp>
          <p:nvSpPr>
            <p:cNvPr id="316" name="Google Shape;316;p26"/>
            <p:cNvSpPr txBox="1"/>
            <p:nvPr/>
          </p:nvSpPr>
          <p:spPr>
            <a:xfrm>
              <a:off x="0" y="5794537"/>
              <a:ext cx="6399291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What can you say about your projects?</a:t>
              </a:r>
              <a:endParaRPr/>
            </a:p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Share it here!</a:t>
              </a:r>
              <a:endParaRPr/>
            </a:p>
          </p:txBody>
        </p:sp>
        <p:sp>
          <p:nvSpPr>
            <p:cNvPr id="317" name="Google Shape;317;p26"/>
            <p:cNvSpPr txBox="1"/>
            <p:nvPr/>
          </p:nvSpPr>
          <p:spPr>
            <a:xfrm>
              <a:off x="0" y="-104775"/>
              <a:ext cx="6399300" cy="54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 picture is worth a thousand words</a:t>
              </a: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2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7"/>
          <p:cNvPicPr preferRelativeResize="0"/>
          <p:nvPr/>
        </p:nvPicPr>
        <p:blipFill rotWithShape="1">
          <a:blip r:embed="rId4">
            <a:alphaModFix/>
          </a:blip>
          <a:srcRect l="20477" r="20477"/>
          <a:stretch/>
        </p:blipFill>
        <p:spPr>
          <a:xfrm>
            <a:off x="13501194" y="0"/>
            <a:ext cx="4786806" cy="540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7"/>
          <p:cNvPicPr preferRelativeResize="0"/>
          <p:nvPr/>
        </p:nvPicPr>
        <p:blipFill rotWithShape="1">
          <a:blip r:embed="rId5">
            <a:alphaModFix/>
          </a:blip>
          <a:srcRect l="27400"/>
          <a:stretch/>
        </p:blipFill>
        <p:spPr>
          <a:xfrm>
            <a:off x="7311764" y="0"/>
            <a:ext cx="5885716" cy="540139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7"/>
          <p:cNvSpPr txBox="1"/>
          <p:nvPr/>
        </p:nvSpPr>
        <p:spPr>
          <a:xfrm>
            <a:off x="1028700" y="4586295"/>
            <a:ext cx="5897185" cy="10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Our Services</a:t>
            </a:r>
            <a:endParaRPr/>
          </a:p>
        </p:txBody>
      </p:sp>
      <p:grpSp>
        <p:nvGrpSpPr>
          <p:cNvPr id="326" name="Google Shape;326;p27"/>
          <p:cNvGrpSpPr/>
          <p:nvPr/>
        </p:nvGrpSpPr>
        <p:grpSpPr>
          <a:xfrm>
            <a:off x="13501194" y="8047436"/>
            <a:ext cx="3856638" cy="1210864"/>
            <a:chOff x="0" y="-28575"/>
            <a:chExt cx="5142184" cy="1614486"/>
          </a:xfrm>
        </p:grpSpPr>
        <p:sp>
          <p:nvSpPr>
            <p:cNvPr id="327" name="Google Shape;327;p27"/>
            <p:cNvSpPr txBox="1"/>
            <p:nvPr/>
          </p:nvSpPr>
          <p:spPr>
            <a:xfrm>
              <a:off x="0" y="-28575"/>
              <a:ext cx="51421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Add a main point</a:t>
              </a:r>
              <a:endParaRPr/>
            </a:p>
          </p:txBody>
        </p:sp>
        <p:sp>
          <p:nvSpPr>
            <p:cNvPr id="328" name="Google Shape;328;p27"/>
            <p:cNvSpPr txBox="1"/>
            <p:nvPr/>
          </p:nvSpPr>
          <p:spPr>
            <a:xfrm>
              <a:off x="0" y="685357"/>
              <a:ext cx="4945329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Elaborate on what you want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</p:grpSp>
      <p:grpSp>
        <p:nvGrpSpPr>
          <p:cNvPr id="329" name="Google Shape;329;p27"/>
          <p:cNvGrpSpPr/>
          <p:nvPr/>
        </p:nvGrpSpPr>
        <p:grpSpPr>
          <a:xfrm>
            <a:off x="7311764" y="8047436"/>
            <a:ext cx="3856638" cy="1210864"/>
            <a:chOff x="0" y="-28575"/>
            <a:chExt cx="5142184" cy="1614486"/>
          </a:xfrm>
        </p:grpSpPr>
        <p:sp>
          <p:nvSpPr>
            <p:cNvPr id="330" name="Google Shape;330;p27"/>
            <p:cNvSpPr txBox="1"/>
            <p:nvPr/>
          </p:nvSpPr>
          <p:spPr>
            <a:xfrm>
              <a:off x="0" y="-28575"/>
              <a:ext cx="51421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Add a main point</a:t>
              </a:r>
              <a:endParaRPr/>
            </a:p>
          </p:txBody>
        </p:sp>
        <p:sp>
          <p:nvSpPr>
            <p:cNvPr id="331" name="Google Shape;331;p27"/>
            <p:cNvSpPr txBox="1"/>
            <p:nvPr/>
          </p:nvSpPr>
          <p:spPr>
            <a:xfrm>
              <a:off x="0" y="685357"/>
              <a:ext cx="4945329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Elaborate on what you want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</p:grpSp>
      <p:grpSp>
        <p:nvGrpSpPr>
          <p:cNvPr id="332" name="Google Shape;332;p27"/>
          <p:cNvGrpSpPr/>
          <p:nvPr/>
        </p:nvGrpSpPr>
        <p:grpSpPr>
          <a:xfrm>
            <a:off x="990600" y="8047436"/>
            <a:ext cx="3856638" cy="1210864"/>
            <a:chOff x="0" y="-28575"/>
            <a:chExt cx="5142184" cy="1614486"/>
          </a:xfrm>
        </p:grpSpPr>
        <p:sp>
          <p:nvSpPr>
            <p:cNvPr id="333" name="Google Shape;333;p27"/>
            <p:cNvSpPr txBox="1"/>
            <p:nvPr/>
          </p:nvSpPr>
          <p:spPr>
            <a:xfrm>
              <a:off x="0" y="-28575"/>
              <a:ext cx="51421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Add a main point</a:t>
              </a:r>
              <a:endParaRPr/>
            </a:p>
          </p:txBody>
        </p:sp>
        <p:sp>
          <p:nvSpPr>
            <p:cNvPr id="334" name="Google Shape;334;p27"/>
            <p:cNvSpPr txBox="1"/>
            <p:nvPr/>
          </p:nvSpPr>
          <p:spPr>
            <a:xfrm>
              <a:off x="0" y="685357"/>
              <a:ext cx="4945329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Elaborate on what you want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</p:grpSp>
      <p:sp>
        <p:nvSpPr>
          <p:cNvPr id="335" name="Google Shape;335;p27"/>
          <p:cNvSpPr txBox="1"/>
          <p:nvPr/>
        </p:nvSpPr>
        <p:spPr>
          <a:xfrm>
            <a:off x="990600" y="7386096"/>
            <a:ext cx="1347317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01</a:t>
            </a:r>
            <a:endParaRPr/>
          </a:p>
        </p:txBody>
      </p:sp>
      <p:sp>
        <p:nvSpPr>
          <p:cNvPr id="336" name="Google Shape;336;p27"/>
          <p:cNvSpPr txBox="1"/>
          <p:nvPr/>
        </p:nvSpPr>
        <p:spPr>
          <a:xfrm>
            <a:off x="7311764" y="7386096"/>
            <a:ext cx="1347317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02</a:t>
            </a:r>
            <a:endParaRPr/>
          </a:p>
        </p:txBody>
      </p:sp>
      <p:sp>
        <p:nvSpPr>
          <p:cNvPr id="337" name="Google Shape;337;p27"/>
          <p:cNvSpPr txBox="1"/>
          <p:nvPr/>
        </p:nvSpPr>
        <p:spPr>
          <a:xfrm>
            <a:off x="13496948" y="7386096"/>
            <a:ext cx="1347317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03</a:t>
            </a:r>
            <a:endParaRPr/>
          </a:p>
        </p:txBody>
      </p:sp>
      <p:pic>
        <p:nvPicPr>
          <p:cNvPr id="338" name="Google Shape;338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7386265" y="-4695722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82221" y="-209148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357832" y="4842783"/>
            <a:ext cx="71822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28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2559" y="1252903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5308813" y="1252903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8"/>
          <p:cNvPicPr preferRelativeResize="0"/>
          <p:nvPr/>
        </p:nvPicPr>
        <p:blipFill rotWithShape="1">
          <a:blip r:embed="rId5">
            <a:alphaModFix/>
          </a:blip>
          <a:srcRect l="19913" t="1112" r="11778" b="3709"/>
          <a:stretch/>
        </p:blipFill>
        <p:spPr>
          <a:xfrm>
            <a:off x="7880605" y="1120276"/>
            <a:ext cx="3717146" cy="7832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4835" y="893828"/>
            <a:ext cx="4300465" cy="849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8"/>
          <p:cNvPicPr preferRelativeResize="0"/>
          <p:nvPr/>
        </p:nvPicPr>
        <p:blipFill rotWithShape="1">
          <a:blip r:embed="rId7">
            <a:alphaModFix/>
          </a:blip>
          <a:srcRect l="8628" r="24496" b="4820"/>
          <a:stretch/>
        </p:blipFill>
        <p:spPr>
          <a:xfrm>
            <a:off x="13211175" y="1120276"/>
            <a:ext cx="3666718" cy="7832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958835" y="893828"/>
            <a:ext cx="4300465" cy="84993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" name="Google Shape;352;p28"/>
          <p:cNvGrpSpPr/>
          <p:nvPr/>
        </p:nvGrpSpPr>
        <p:grpSpPr>
          <a:xfrm>
            <a:off x="1272902" y="3574557"/>
            <a:ext cx="5562600" cy="3059305"/>
            <a:chOff x="0" y="-104775"/>
            <a:chExt cx="7416800" cy="4079074"/>
          </a:xfrm>
        </p:grpSpPr>
        <p:sp>
          <p:nvSpPr>
            <p:cNvPr id="353" name="Google Shape;353;p28"/>
            <p:cNvSpPr txBox="1"/>
            <p:nvPr/>
          </p:nvSpPr>
          <p:spPr>
            <a:xfrm>
              <a:off x="0" y="-104775"/>
              <a:ext cx="6644048" cy="27209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Phone</a:t>
              </a:r>
              <a:endParaRPr/>
            </a:p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Mockup</a:t>
              </a:r>
              <a:endParaRPr/>
            </a:p>
          </p:txBody>
        </p:sp>
        <p:sp>
          <p:nvSpPr>
            <p:cNvPr id="354" name="Google Shape;354;p28"/>
            <p:cNvSpPr txBox="1"/>
            <p:nvPr/>
          </p:nvSpPr>
          <p:spPr>
            <a:xfrm>
              <a:off x="0" y="3073745"/>
              <a:ext cx="7416800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What can you say about your projects?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Share it here!</a:t>
              </a: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29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29"/>
          <p:cNvGrpSpPr/>
          <p:nvPr/>
        </p:nvGrpSpPr>
        <p:grpSpPr>
          <a:xfrm>
            <a:off x="5640641" y="3002026"/>
            <a:ext cx="7006724" cy="4261517"/>
            <a:chOff x="0" y="-28575"/>
            <a:chExt cx="9342300" cy="5682023"/>
          </a:xfrm>
        </p:grpSpPr>
        <p:sp>
          <p:nvSpPr>
            <p:cNvPr id="361" name="Google Shape;361;p29"/>
            <p:cNvSpPr txBox="1"/>
            <p:nvPr/>
          </p:nvSpPr>
          <p:spPr>
            <a:xfrm>
              <a:off x="0" y="726788"/>
              <a:ext cx="9342300" cy="400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 b="0" i="0" u="none" strike="noStrike" cap="none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STATS &amp; NUMBERS</a:t>
              </a:r>
              <a:endParaRPr/>
            </a:p>
          </p:txBody>
        </p:sp>
        <p:sp>
          <p:nvSpPr>
            <p:cNvPr id="362" name="Google Shape;362;p29"/>
            <p:cNvSpPr txBox="1"/>
            <p:nvPr/>
          </p:nvSpPr>
          <p:spPr>
            <a:xfrm>
              <a:off x="1053187" y="4752894"/>
              <a:ext cx="7235915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 on what you want</a:t>
              </a:r>
              <a:endParaRPr/>
            </a:p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  <p:sp>
          <p:nvSpPr>
            <p:cNvPr id="363" name="Google Shape;363;p29"/>
            <p:cNvSpPr txBox="1"/>
            <p:nvPr/>
          </p:nvSpPr>
          <p:spPr>
            <a:xfrm>
              <a:off x="2844003" y="-28575"/>
              <a:ext cx="36542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03.</a:t>
              </a:r>
              <a:endParaRPr/>
            </a:p>
          </p:txBody>
        </p:sp>
      </p:grpSp>
      <p:pic>
        <p:nvPicPr>
          <p:cNvPr id="364" name="Google Shape;36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1135" y="-4919576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8488100">
            <a:off x="3090650" y="7660281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319627">
            <a:off x="-4389120" y="3919448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5528192" y="-1184491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17509359" y="500446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092050" y="513800"/>
            <a:ext cx="4391900" cy="5019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0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0"/>
          <p:cNvPicPr preferRelativeResize="0"/>
          <p:nvPr/>
        </p:nvPicPr>
        <p:blipFill rotWithShape="1">
          <a:blip r:embed="rId4">
            <a:alphaModFix/>
          </a:blip>
          <a:srcRect b="12130"/>
          <a:stretch/>
        </p:blipFill>
        <p:spPr>
          <a:xfrm>
            <a:off x="4104710" y="4270517"/>
            <a:ext cx="10277655" cy="479863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0"/>
          <p:cNvSpPr txBox="1"/>
          <p:nvPr/>
        </p:nvSpPr>
        <p:spPr>
          <a:xfrm>
            <a:off x="1028700" y="4125501"/>
            <a:ext cx="3976233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Step One</a:t>
            </a:r>
            <a:endParaRPr/>
          </a:p>
        </p:txBody>
      </p:sp>
      <p:sp>
        <p:nvSpPr>
          <p:cNvPr id="377" name="Google Shape;377;p30"/>
          <p:cNvSpPr txBox="1"/>
          <p:nvPr/>
        </p:nvSpPr>
        <p:spPr>
          <a:xfrm>
            <a:off x="1028700" y="7145879"/>
            <a:ext cx="3976233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Step Three</a:t>
            </a:r>
            <a:endParaRPr/>
          </a:p>
        </p:txBody>
      </p:sp>
      <p:sp>
        <p:nvSpPr>
          <p:cNvPr id="378" name="Google Shape;378;p30"/>
          <p:cNvSpPr txBox="1"/>
          <p:nvPr/>
        </p:nvSpPr>
        <p:spPr>
          <a:xfrm>
            <a:off x="1028700" y="4933527"/>
            <a:ext cx="3777157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Presentations are</a:t>
            </a:r>
            <a:endParaRPr/>
          </a:p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communication tools</a:t>
            </a:r>
            <a:endParaRPr/>
          </a:p>
        </p:txBody>
      </p:sp>
      <p:sp>
        <p:nvSpPr>
          <p:cNvPr id="379" name="Google Shape;379;p30"/>
          <p:cNvSpPr txBox="1"/>
          <p:nvPr/>
        </p:nvSpPr>
        <p:spPr>
          <a:xfrm>
            <a:off x="1028700" y="7922907"/>
            <a:ext cx="3777157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Presentations are</a:t>
            </a:r>
            <a:endParaRPr/>
          </a:p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communication tools</a:t>
            </a:r>
            <a:endParaRPr/>
          </a:p>
        </p:txBody>
      </p:sp>
      <p:sp>
        <p:nvSpPr>
          <p:cNvPr id="380" name="Google Shape;380;p30"/>
          <p:cNvSpPr txBox="1"/>
          <p:nvPr/>
        </p:nvSpPr>
        <p:spPr>
          <a:xfrm>
            <a:off x="13283067" y="4125501"/>
            <a:ext cx="3976233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Step Two</a:t>
            </a:r>
            <a:endParaRPr/>
          </a:p>
        </p:txBody>
      </p:sp>
      <p:sp>
        <p:nvSpPr>
          <p:cNvPr id="381" name="Google Shape;381;p30"/>
          <p:cNvSpPr txBox="1"/>
          <p:nvPr/>
        </p:nvSpPr>
        <p:spPr>
          <a:xfrm>
            <a:off x="13283067" y="7145879"/>
            <a:ext cx="3976233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Step Four</a:t>
            </a:r>
            <a:endParaRPr/>
          </a:p>
        </p:txBody>
      </p:sp>
      <p:sp>
        <p:nvSpPr>
          <p:cNvPr id="382" name="Google Shape;382;p30"/>
          <p:cNvSpPr txBox="1"/>
          <p:nvPr/>
        </p:nvSpPr>
        <p:spPr>
          <a:xfrm>
            <a:off x="13482143" y="4902529"/>
            <a:ext cx="3777157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Presentations are</a:t>
            </a:r>
            <a:endParaRPr/>
          </a:p>
          <a:p>
            <a:pPr marL="0" marR="0" lvl="1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communication tools</a:t>
            </a:r>
            <a:endParaRPr/>
          </a:p>
        </p:txBody>
      </p:sp>
      <p:sp>
        <p:nvSpPr>
          <p:cNvPr id="383" name="Google Shape;383;p30"/>
          <p:cNvSpPr txBox="1"/>
          <p:nvPr/>
        </p:nvSpPr>
        <p:spPr>
          <a:xfrm>
            <a:off x="13482143" y="7922907"/>
            <a:ext cx="3777157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Presentations are</a:t>
            </a:r>
            <a:endParaRPr/>
          </a:p>
          <a:p>
            <a:pPr marL="0" marR="0" lvl="1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communication tools</a:t>
            </a:r>
            <a:endParaRPr/>
          </a:p>
        </p:txBody>
      </p:sp>
      <p:sp>
        <p:nvSpPr>
          <p:cNvPr id="384" name="Google Shape;384;p30"/>
          <p:cNvSpPr txBox="1"/>
          <p:nvPr/>
        </p:nvSpPr>
        <p:spPr>
          <a:xfrm>
            <a:off x="3322647" y="1509243"/>
            <a:ext cx="11642707" cy="10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World Map Report</a:t>
            </a:r>
            <a:endParaRPr/>
          </a:p>
        </p:txBody>
      </p:sp>
      <p:pic>
        <p:nvPicPr>
          <p:cNvPr id="385" name="Google Shape;385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-1733313" y="-4370799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5666087" y="-5057617"/>
            <a:ext cx="950026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1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31"/>
          <p:cNvGrpSpPr/>
          <p:nvPr/>
        </p:nvGrpSpPr>
        <p:grpSpPr>
          <a:xfrm>
            <a:off x="9144083" y="1064935"/>
            <a:ext cx="8294869" cy="8433336"/>
            <a:chOff x="0" y="-38100"/>
            <a:chExt cx="11059826" cy="11244448"/>
          </a:xfrm>
        </p:grpSpPr>
        <p:sp>
          <p:nvSpPr>
            <p:cNvPr id="393" name="Google Shape;393;p31"/>
            <p:cNvSpPr txBox="1"/>
            <p:nvPr/>
          </p:nvSpPr>
          <p:spPr>
            <a:xfrm>
              <a:off x="1119714" y="10690816"/>
              <a:ext cx="1157883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1</a:t>
              </a:r>
              <a:endParaRPr/>
            </a:p>
          </p:txBody>
        </p:sp>
        <p:sp>
          <p:nvSpPr>
            <p:cNvPr id="394" name="Google Shape;394;p31"/>
            <p:cNvSpPr txBox="1"/>
            <p:nvPr/>
          </p:nvSpPr>
          <p:spPr>
            <a:xfrm>
              <a:off x="3228549" y="10690816"/>
              <a:ext cx="1157883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2</a:t>
              </a:r>
              <a:endParaRPr/>
            </a:p>
          </p:txBody>
        </p:sp>
        <p:sp>
          <p:nvSpPr>
            <p:cNvPr id="395" name="Google Shape;395;p31"/>
            <p:cNvSpPr txBox="1"/>
            <p:nvPr/>
          </p:nvSpPr>
          <p:spPr>
            <a:xfrm>
              <a:off x="5337384" y="10690816"/>
              <a:ext cx="1157883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3</a:t>
              </a:r>
              <a:endParaRPr/>
            </a:p>
          </p:txBody>
        </p:sp>
        <p:sp>
          <p:nvSpPr>
            <p:cNvPr id="396" name="Google Shape;396;p31"/>
            <p:cNvSpPr txBox="1"/>
            <p:nvPr/>
          </p:nvSpPr>
          <p:spPr>
            <a:xfrm>
              <a:off x="7446219" y="10690816"/>
              <a:ext cx="1157883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4</a:t>
              </a:r>
              <a:endParaRPr/>
            </a:p>
          </p:txBody>
        </p:sp>
        <p:sp>
          <p:nvSpPr>
            <p:cNvPr id="397" name="Google Shape;397;p31"/>
            <p:cNvSpPr txBox="1"/>
            <p:nvPr/>
          </p:nvSpPr>
          <p:spPr>
            <a:xfrm>
              <a:off x="9555054" y="10690816"/>
              <a:ext cx="1157883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5</a:t>
              </a:r>
              <a:endParaRPr/>
            </a:p>
          </p:txBody>
        </p:sp>
        <p:grpSp>
          <p:nvGrpSpPr>
            <p:cNvPr id="398" name="Google Shape;398;p31"/>
            <p:cNvGrpSpPr/>
            <p:nvPr/>
          </p:nvGrpSpPr>
          <p:grpSpPr>
            <a:xfrm>
              <a:off x="772826" y="232366"/>
              <a:ext cx="10287000" cy="10299700"/>
              <a:chOff x="0" y="-6350"/>
              <a:chExt cx="10287000" cy="10299700"/>
            </a:xfrm>
          </p:grpSpPr>
          <p:sp>
            <p:nvSpPr>
              <p:cNvPr id="399" name="Google Shape;399;p31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00" name="Google Shape;400;p31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01" name="Google Shape;401;p31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02" name="Google Shape;402;p31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03" name="Google Shape;403;p31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04" name="Google Shape;404;p31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405" name="Google Shape;405;p31"/>
            <p:cNvSpPr txBox="1"/>
            <p:nvPr/>
          </p:nvSpPr>
          <p:spPr>
            <a:xfrm>
              <a:off x="0" y="-38100"/>
              <a:ext cx="569626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50 </a:t>
              </a:r>
              <a:endParaRPr/>
            </a:p>
          </p:txBody>
        </p:sp>
        <p:sp>
          <p:nvSpPr>
            <p:cNvPr id="406" name="Google Shape;406;p31"/>
            <p:cNvSpPr txBox="1"/>
            <p:nvPr/>
          </p:nvSpPr>
          <p:spPr>
            <a:xfrm>
              <a:off x="0" y="2019300"/>
              <a:ext cx="569626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40 </a:t>
              </a:r>
              <a:endParaRPr/>
            </a:p>
          </p:txBody>
        </p:sp>
        <p:sp>
          <p:nvSpPr>
            <p:cNvPr id="407" name="Google Shape;407;p31"/>
            <p:cNvSpPr txBox="1"/>
            <p:nvPr/>
          </p:nvSpPr>
          <p:spPr>
            <a:xfrm>
              <a:off x="0" y="4076700"/>
              <a:ext cx="569626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30 </a:t>
              </a:r>
              <a:endParaRPr/>
            </a:p>
          </p:txBody>
        </p:sp>
        <p:sp>
          <p:nvSpPr>
            <p:cNvPr id="408" name="Google Shape;408;p31"/>
            <p:cNvSpPr txBox="1"/>
            <p:nvPr/>
          </p:nvSpPr>
          <p:spPr>
            <a:xfrm>
              <a:off x="0" y="6134100"/>
              <a:ext cx="569626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20 </a:t>
              </a:r>
              <a:endParaRPr/>
            </a:p>
          </p:txBody>
        </p:sp>
        <p:sp>
          <p:nvSpPr>
            <p:cNvPr id="409" name="Google Shape;409;p31"/>
            <p:cNvSpPr txBox="1"/>
            <p:nvPr/>
          </p:nvSpPr>
          <p:spPr>
            <a:xfrm>
              <a:off x="0" y="8191500"/>
              <a:ext cx="569626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10 </a:t>
              </a:r>
              <a:endParaRPr/>
            </a:p>
          </p:txBody>
        </p:sp>
        <p:sp>
          <p:nvSpPr>
            <p:cNvPr id="410" name="Google Shape;410;p31"/>
            <p:cNvSpPr txBox="1"/>
            <p:nvPr/>
          </p:nvSpPr>
          <p:spPr>
            <a:xfrm>
              <a:off x="231951" y="10248900"/>
              <a:ext cx="337674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 </a:t>
              </a:r>
              <a:endParaRPr/>
            </a:p>
          </p:txBody>
        </p:sp>
        <p:grpSp>
          <p:nvGrpSpPr>
            <p:cNvPr id="411" name="Google Shape;411;p31"/>
            <p:cNvGrpSpPr/>
            <p:nvPr/>
          </p:nvGrpSpPr>
          <p:grpSpPr>
            <a:xfrm>
              <a:off x="771094" y="232366"/>
              <a:ext cx="10288732" cy="10293350"/>
              <a:chOff x="-1732" y="-6350"/>
              <a:chExt cx="10288732" cy="10293350"/>
            </a:xfrm>
          </p:grpSpPr>
          <p:sp>
            <p:nvSpPr>
              <p:cNvPr id="412" name="Google Shape;412;p31"/>
              <p:cNvSpPr/>
              <p:nvPr/>
            </p:nvSpPr>
            <p:spPr>
              <a:xfrm>
                <a:off x="-1732" y="8216863"/>
                <a:ext cx="1855125" cy="2070137"/>
              </a:xfrm>
              <a:custGeom>
                <a:avLst/>
                <a:gdLst/>
                <a:ahLst/>
                <a:cxnLst/>
                <a:rect l="l" t="t" r="r" b="b"/>
                <a:pathLst>
                  <a:path w="1855125" h="2070137" extrusionOk="0">
                    <a:moveTo>
                      <a:pt x="1732" y="2070137"/>
                    </a:moveTo>
                    <a:lnTo>
                      <a:pt x="1732" y="154520"/>
                    </a:lnTo>
                    <a:cubicBezTo>
                      <a:pt x="0" y="114144"/>
                      <a:pt x="14838" y="74814"/>
                      <a:pt x="42809" y="45644"/>
                    </a:cubicBezTo>
                    <a:cubicBezTo>
                      <a:pt x="70779" y="16476"/>
                      <a:pt x="109452" y="0"/>
                      <a:pt x="149865" y="37"/>
                    </a:cubicBezTo>
                    <a:lnTo>
                      <a:pt x="1705259" y="37"/>
                    </a:lnTo>
                    <a:cubicBezTo>
                      <a:pt x="1745672" y="0"/>
                      <a:pt x="1784345" y="16476"/>
                      <a:pt x="1812315" y="45644"/>
                    </a:cubicBezTo>
                    <a:cubicBezTo>
                      <a:pt x="1840286" y="74814"/>
                      <a:pt x="1855124" y="114144"/>
                      <a:pt x="1853392" y="154520"/>
                    </a:cubicBezTo>
                    <a:lnTo>
                      <a:pt x="1853392" y="2070137"/>
                    </a:lnTo>
                    <a:close/>
                  </a:path>
                </a:pathLst>
              </a:custGeom>
              <a:solidFill>
                <a:srgbClr val="75AC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>
                <a:off x="2108835" y="6165850"/>
                <a:ext cx="1851660" cy="41211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4121150" extrusionOk="0">
                    <a:moveTo>
                      <a:pt x="0" y="41211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4121150"/>
                    </a:lnTo>
                    <a:close/>
                  </a:path>
                </a:pathLst>
              </a:custGeom>
              <a:solidFill>
                <a:srgbClr val="75AC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1"/>
              <p:cNvSpPr/>
              <p:nvPr/>
            </p:nvSpPr>
            <p:spPr>
              <a:xfrm>
                <a:off x="4217670" y="4108450"/>
                <a:ext cx="1851660" cy="61785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6178550" extrusionOk="0">
                    <a:moveTo>
                      <a:pt x="0" y="61785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6178550"/>
                    </a:lnTo>
                    <a:close/>
                  </a:path>
                </a:pathLst>
              </a:custGeom>
              <a:solidFill>
                <a:srgbClr val="75AC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1"/>
              <p:cNvSpPr/>
              <p:nvPr/>
            </p:nvSpPr>
            <p:spPr>
              <a:xfrm>
                <a:off x="6326505" y="2051050"/>
                <a:ext cx="1851660" cy="82359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8235950" extrusionOk="0">
                    <a:moveTo>
                      <a:pt x="0" y="8235950"/>
                    </a:moveTo>
                    <a:lnTo>
                      <a:pt x="0" y="148133"/>
                    </a:lnTo>
                    <a:cubicBezTo>
                      <a:pt x="0" y="108845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5"/>
                      <a:pt x="1851660" y="148133"/>
                    </a:cubicBezTo>
                    <a:lnTo>
                      <a:pt x="1851660" y="8235950"/>
                    </a:lnTo>
                    <a:close/>
                  </a:path>
                </a:pathLst>
              </a:custGeom>
              <a:solidFill>
                <a:srgbClr val="75AC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8435340" y="-6350"/>
                <a:ext cx="1851660" cy="102933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0293350" extrusionOk="0">
                    <a:moveTo>
                      <a:pt x="0" y="102933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8" y="15607"/>
                      <a:pt x="108845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10293350"/>
                    </a:lnTo>
                    <a:close/>
                  </a:path>
                </a:pathLst>
              </a:custGeom>
              <a:solidFill>
                <a:srgbClr val="75AC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0" y="9251950"/>
                <a:ext cx="1851660" cy="10350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03505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035050"/>
                    </a:lnTo>
                    <a:lnTo>
                      <a:pt x="0" y="1035050"/>
                    </a:lnTo>
                    <a:close/>
                  </a:path>
                </a:pathLst>
              </a:custGeom>
              <a:solidFill>
                <a:srgbClr val="B0826F"/>
              </a:solidFill>
              <a:ln>
                <a:noFill/>
              </a:ln>
            </p:spPr>
          </p:sp>
          <p:sp>
            <p:nvSpPr>
              <p:cNvPr id="418" name="Google Shape;418;p31"/>
              <p:cNvSpPr/>
              <p:nvPr/>
            </p:nvSpPr>
            <p:spPr>
              <a:xfrm>
                <a:off x="2108835" y="6990080"/>
                <a:ext cx="1851660" cy="329692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29692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296920"/>
                    </a:lnTo>
                    <a:lnTo>
                      <a:pt x="0" y="3296920"/>
                    </a:lnTo>
                    <a:close/>
                  </a:path>
                </a:pathLst>
              </a:custGeom>
              <a:solidFill>
                <a:srgbClr val="B0826F"/>
              </a:solidFill>
              <a:ln>
                <a:noFill/>
              </a:ln>
            </p:spPr>
          </p:sp>
          <p:sp>
            <p:nvSpPr>
              <p:cNvPr id="419" name="Google Shape;419;p31"/>
              <p:cNvSpPr/>
              <p:nvPr/>
            </p:nvSpPr>
            <p:spPr>
              <a:xfrm>
                <a:off x="4217670" y="5138208"/>
                <a:ext cx="1851660" cy="5148792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5148792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5148792"/>
                    </a:lnTo>
                    <a:lnTo>
                      <a:pt x="0" y="5148792"/>
                    </a:lnTo>
                    <a:close/>
                  </a:path>
                </a:pathLst>
              </a:custGeom>
              <a:solidFill>
                <a:srgbClr val="B0826F"/>
              </a:solidFill>
              <a:ln>
                <a:noFill/>
              </a:ln>
            </p:spPr>
          </p:sp>
          <p:sp>
            <p:nvSpPr>
              <p:cNvPr id="420" name="Google Shape;420;p31"/>
              <p:cNvSpPr/>
              <p:nvPr/>
            </p:nvSpPr>
            <p:spPr>
              <a:xfrm>
                <a:off x="6326505" y="3698240"/>
                <a:ext cx="1851660" cy="658876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658876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6588760"/>
                    </a:lnTo>
                    <a:lnTo>
                      <a:pt x="0" y="6588760"/>
                    </a:lnTo>
                    <a:close/>
                  </a:path>
                </a:pathLst>
              </a:custGeom>
              <a:solidFill>
                <a:srgbClr val="B0826F"/>
              </a:solidFill>
              <a:ln>
                <a:noFill/>
              </a:ln>
            </p:spPr>
          </p:sp>
          <p:sp>
            <p:nvSpPr>
              <p:cNvPr id="421" name="Google Shape;421;p31"/>
              <p:cNvSpPr/>
              <p:nvPr/>
            </p:nvSpPr>
            <p:spPr>
              <a:xfrm>
                <a:off x="8435340" y="1640586"/>
                <a:ext cx="1851660" cy="8646414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8646414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8646414"/>
                    </a:lnTo>
                    <a:lnTo>
                      <a:pt x="0" y="8646414"/>
                    </a:lnTo>
                    <a:close/>
                  </a:path>
                </a:pathLst>
              </a:custGeom>
              <a:solidFill>
                <a:srgbClr val="B0826F"/>
              </a:solidFill>
              <a:ln>
                <a:noFill/>
              </a:ln>
            </p:spPr>
          </p:sp>
          <p:sp>
            <p:nvSpPr>
              <p:cNvPr id="422" name="Google Shape;422;p31"/>
              <p:cNvSpPr/>
              <p:nvPr/>
            </p:nvSpPr>
            <p:spPr>
              <a:xfrm>
                <a:off x="0" y="10287000"/>
                <a:ext cx="18516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2000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A28A"/>
              </a:solidFill>
              <a:ln>
                <a:noFill/>
              </a:ln>
            </p:spPr>
          </p:sp>
          <p:sp>
            <p:nvSpPr>
              <p:cNvPr id="423" name="Google Shape;423;p31"/>
              <p:cNvSpPr/>
              <p:nvPr/>
            </p:nvSpPr>
            <p:spPr>
              <a:xfrm>
                <a:off x="2108835" y="8638540"/>
                <a:ext cx="1851660" cy="164846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64846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648460"/>
                    </a:lnTo>
                    <a:lnTo>
                      <a:pt x="0" y="1648460"/>
                    </a:lnTo>
                    <a:close/>
                  </a:path>
                </a:pathLst>
              </a:custGeom>
              <a:solidFill>
                <a:srgbClr val="EAA28A"/>
              </a:solidFill>
              <a:ln>
                <a:noFill/>
              </a:ln>
            </p:spPr>
          </p:sp>
          <p:sp>
            <p:nvSpPr>
              <p:cNvPr id="424" name="Google Shape;424;p31"/>
              <p:cNvSpPr/>
              <p:nvPr/>
            </p:nvSpPr>
            <p:spPr>
              <a:xfrm>
                <a:off x="4217670" y="7197725"/>
                <a:ext cx="1851660" cy="3089275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089275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089275"/>
                    </a:lnTo>
                    <a:lnTo>
                      <a:pt x="0" y="3089275"/>
                    </a:lnTo>
                    <a:close/>
                  </a:path>
                </a:pathLst>
              </a:custGeom>
              <a:solidFill>
                <a:srgbClr val="EAA28A"/>
              </a:solidFill>
              <a:ln>
                <a:noFill/>
              </a:ln>
            </p:spPr>
          </p:sp>
          <p:sp>
            <p:nvSpPr>
              <p:cNvPr id="425" name="Google Shape;425;p31"/>
              <p:cNvSpPr/>
              <p:nvPr/>
            </p:nvSpPr>
            <p:spPr>
              <a:xfrm>
                <a:off x="6326505" y="6580822"/>
                <a:ext cx="1851660" cy="3706178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706178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706178"/>
                    </a:lnTo>
                    <a:lnTo>
                      <a:pt x="0" y="3706178"/>
                    </a:lnTo>
                    <a:close/>
                  </a:path>
                </a:pathLst>
              </a:custGeom>
              <a:solidFill>
                <a:srgbClr val="EAA28A"/>
              </a:solidFill>
              <a:ln>
                <a:noFill/>
              </a:ln>
            </p:spPr>
          </p:sp>
          <p:sp>
            <p:nvSpPr>
              <p:cNvPr id="426" name="Google Shape;426;p31"/>
              <p:cNvSpPr/>
              <p:nvPr/>
            </p:nvSpPr>
            <p:spPr>
              <a:xfrm>
                <a:off x="8435340" y="5757926"/>
                <a:ext cx="1851660" cy="4529074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4529074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4529074"/>
                    </a:lnTo>
                    <a:lnTo>
                      <a:pt x="0" y="4529074"/>
                    </a:lnTo>
                    <a:close/>
                  </a:path>
                </a:pathLst>
              </a:custGeom>
              <a:solidFill>
                <a:srgbClr val="EAA28A"/>
              </a:solidFill>
              <a:ln>
                <a:noFill/>
              </a:ln>
            </p:spPr>
          </p:sp>
        </p:grpSp>
      </p:grpSp>
      <p:grpSp>
        <p:nvGrpSpPr>
          <p:cNvPr id="427" name="Google Shape;427;p31"/>
          <p:cNvGrpSpPr/>
          <p:nvPr/>
        </p:nvGrpSpPr>
        <p:grpSpPr>
          <a:xfrm>
            <a:off x="1028700" y="3776956"/>
            <a:ext cx="6903900" cy="2654506"/>
            <a:chOff x="0" y="-104775"/>
            <a:chExt cx="9205200" cy="3539342"/>
          </a:xfrm>
        </p:grpSpPr>
        <p:sp>
          <p:nvSpPr>
            <p:cNvPr id="428" name="Google Shape;428;p31"/>
            <p:cNvSpPr txBox="1"/>
            <p:nvPr/>
          </p:nvSpPr>
          <p:spPr>
            <a:xfrm>
              <a:off x="0" y="-104775"/>
              <a:ext cx="9205200" cy="264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Write Your</a:t>
              </a:r>
              <a:endParaRPr/>
            </a:p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Topic or Idea</a:t>
              </a:r>
              <a:endParaRPr/>
            </a:p>
          </p:txBody>
        </p:sp>
        <p:sp>
          <p:nvSpPr>
            <p:cNvPr id="429" name="Google Shape;429;p31"/>
            <p:cNvSpPr txBox="1"/>
            <p:nvPr/>
          </p:nvSpPr>
          <p:spPr>
            <a:xfrm>
              <a:off x="0" y="3003869"/>
              <a:ext cx="9205200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Elaborate on the featured statistic.</a:t>
              </a:r>
              <a:endParaRPr/>
            </a:p>
          </p:txBody>
        </p:sp>
      </p:grpSp>
      <p:pic>
        <p:nvPicPr>
          <p:cNvPr id="430" name="Google Shape;430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228536" y="7081761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4746707" y="238845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2856401" y="7117583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990451">
            <a:off x="-483870" y="-4735515"/>
            <a:ext cx="877824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32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943339" y="7314718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229861" y="-5394201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594647">
            <a:off x="3589799" y="4097633"/>
            <a:ext cx="296625" cy="1699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594647">
            <a:off x="8995687" y="4097633"/>
            <a:ext cx="296625" cy="1699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594647">
            <a:off x="14401575" y="4097633"/>
            <a:ext cx="296625" cy="1699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092050" y="6613076"/>
            <a:ext cx="4391900" cy="501931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2"/>
          <p:cNvSpPr txBox="1"/>
          <p:nvPr/>
        </p:nvSpPr>
        <p:spPr>
          <a:xfrm>
            <a:off x="2085075" y="5394135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MONTHLY</a:t>
            </a:r>
            <a:endParaRPr/>
          </a:p>
        </p:txBody>
      </p:sp>
      <p:sp>
        <p:nvSpPr>
          <p:cNvPr id="446" name="Google Shape;446;p32"/>
          <p:cNvSpPr txBox="1"/>
          <p:nvPr/>
        </p:nvSpPr>
        <p:spPr>
          <a:xfrm>
            <a:off x="2085075" y="3773517"/>
            <a:ext cx="3306074" cy="90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20$</a:t>
            </a:r>
            <a:endParaRPr/>
          </a:p>
        </p:txBody>
      </p:sp>
      <p:sp>
        <p:nvSpPr>
          <p:cNvPr id="447" name="Google Shape;447;p32"/>
          <p:cNvSpPr txBox="1"/>
          <p:nvPr/>
        </p:nvSpPr>
        <p:spPr>
          <a:xfrm>
            <a:off x="2085075" y="6068176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48" name="Google Shape;448;p32"/>
          <p:cNvSpPr txBox="1"/>
          <p:nvPr/>
        </p:nvSpPr>
        <p:spPr>
          <a:xfrm>
            <a:off x="2085075" y="6583528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49" name="Google Shape;449;p32"/>
          <p:cNvSpPr txBox="1"/>
          <p:nvPr/>
        </p:nvSpPr>
        <p:spPr>
          <a:xfrm>
            <a:off x="12896851" y="5394135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YEARLY</a:t>
            </a:r>
            <a:endParaRPr/>
          </a:p>
        </p:txBody>
      </p:sp>
      <p:sp>
        <p:nvSpPr>
          <p:cNvPr id="450" name="Google Shape;450;p32"/>
          <p:cNvSpPr txBox="1"/>
          <p:nvPr/>
        </p:nvSpPr>
        <p:spPr>
          <a:xfrm>
            <a:off x="12896851" y="3773517"/>
            <a:ext cx="3306074" cy="90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300$</a:t>
            </a:r>
            <a:endParaRPr/>
          </a:p>
        </p:txBody>
      </p:sp>
      <p:sp>
        <p:nvSpPr>
          <p:cNvPr id="451" name="Google Shape;451;p32"/>
          <p:cNvSpPr txBox="1"/>
          <p:nvPr/>
        </p:nvSpPr>
        <p:spPr>
          <a:xfrm>
            <a:off x="12896851" y="6068176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52" name="Google Shape;452;p32"/>
          <p:cNvSpPr txBox="1"/>
          <p:nvPr/>
        </p:nvSpPr>
        <p:spPr>
          <a:xfrm>
            <a:off x="12896851" y="6583528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53" name="Google Shape;453;p32"/>
          <p:cNvSpPr txBox="1"/>
          <p:nvPr/>
        </p:nvSpPr>
        <p:spPr>
          <a:xfrm>
            <a:off x="12896851" y="7623526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54" name="Google Shape;454;p32"/>
          <p:cNvSpPr txBox="1"/>
          <p:nvPr/>
        </p:nvSpPr>
        <p:spPr>
          <a:xfrm>
            <a:off x="12896851" y="7103527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55" name="Google Shape;455;p32"/>
          <p:cNvSpPr txBox="1"/>
          <p:nvPr/>
        </p:nvSpPr>
        <p:spPr>
          <a:xfrm>
            <a:off x="12896851" y="8143524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56" name="Google Shape;456;p32"/>
          <p:cNvSpPr txBox="1"/>
          <p:nvPr/>
        </p:nvSpPr>
        <p:spPr>
          <a:xfrm>
            <a:off x="7490963" y="5395109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MONTHLY</a:t>
            </a:r>
            <a:endParaRPr/>
          </a:p>
        </p:txBody>
      </p:sp>
      <p:sp>
        <p:nvSpPr>
          <p:cNvPr id="457" name="Google Shape;457;p32"/>
          <p:cNvSpPr txBox="1"/>
          <p:nvPr/>
        </p:nvSpPr>
        <p:spPr>
          <a:xfrm>
            <a:off x="7490963" y="3773517"/>
            <a:ext cx="3306074" cy="90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30$</a:t>
            </a:r>
            <a:endParaRPr/>
          </a:p>
        </p:txBody>
      </p:sp>
      <p:sp>
        <p:nvSpPr>
          <p:cNvPr id="458" name="Google Shape;458;p32"/>
          <p:cNvSpPr txBox="1"/>
          <p:nvPr/>
        </p:nvSpPr>
        <p:spPr>
          <a:xfrm>
            <a:off x="7490963" y="6069149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59" name="Google Shape;459;p32"/>
          <p:cNvSpPr txBox="1"/>
          <p:nvPr/>
        </p:nvSpPr>
        <p:spPr>
          <a:xfrm>
            <a:off x="7490963" y="6584501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60" name="Google Shape;460;p32"/>
          <p:cNvSpPr txBox="1"/>
          <p:nvPr/>
        </p:nvSpPr>
        <p:spPr>
          <a:xfrm>
            <a:off x="7490963" y="7624499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61" name="Google Shape;461;p32"/>
          <p:cNvSpPr txBox="1"/>
          <p:nvPr/>
        </p:nvSpPr>
        <p:spPr>
          <a:xfrm>
            <a:off x="7490963" y="7104500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62" name="Google Shape;462;p32"/>
          <p:cNvSpPr txBox="1"/>
          <p:nvPr/>
        </p:nvSpPr>
        <p:spPr>
          <a:xfrm>
            <a:off x="3322647" y="1509243"/>
            <a:ext cx="11642707" cy="10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Add a Pricing Page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4"/>
          <p:cNvGrpSpPr/>
          <p:nvPr/>
        </p:nvGrpSpPr>
        <p:grpSpPr>
          <a:xfrm>
            <a:off x="5640641" y="3002026"/>
            <a:ext cx="7006717" cy="3888714"/>
            <a:chOff x="0" y="-28575"/>
            <a:chExt cx="9342290" cy="5184953"/>
          </a:xfrm>
        </p:grpSpPr>
        <p:sp>
          <p:nvSpPr>
            <p:cNvPr id="282" name="Google Shape;282;p24"/>
            <p:cNvSpPr txBox="1"/>
            <p:nvPr/>
          </p:nvSpPr>
          <p:spPr>
            <a:xfrm>
              <a:off x="0" y="726788"/>
              <a:ext cx="9342290" cy="4429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 b="0" i="0" u="none" strike="noStrike" cap="none" dirty="0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Say it aloud Try</a:t>
              </a:r>
              <a:endParaRPr dirty="0"/>
            </a:p>
          </p:txBody>
        </p:sp>
        <p:sp>
          <p:nvSpPr>
            <p:cNvPr id="284" name="Google Shape;284;p24"/>
            <p:cNvSpPr txBox="1"/>
            <p:nvPr/>
          </p:nvSpPr>
          <p:spPr>
            <a:xfrm>
              <a:off x="2844003" y="-28575"/>
              <a:ext cx="365428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 dirty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Rules:</a:t>
              </a:r>
              <a:endParaRPr dirty="0"/>
            </a:p>
          </p:txBody>
        </p:sp>
      </p:grpSp>
      <p:pic>
        <p:nvPicPr>
          <p:cNvPr id="285" name="Google Shape;28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64025" y="-513991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-4254493" y="4056812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66362" y="3712715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16376" y="7565444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045899">
            <a:off x="14086436" y="7020136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10486936">
            <a:off x="15968165" y="2532193"/>
            <a:ext cx="5878047" cy="88725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4825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33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8" name="Google Shape;468;p33"/>
          <p:cNvCxnSpPr/>
          <p:nvPr/>
        </p:nvCxnSpPr>
        <p:spPr>
          <a:xfrm rot="-5400000">
            <a:off x="1792016" y="5146282"/>
            <a:ext cx="10257527" cy="0"/>
          </a:xfrm>
          <a:prstGeom prst="straightConnector1">
            <a:avLst/>
          </a:prstGeom>
          <a:noFill/>
          <a:ln w="9525" cap="rnd" cmpd="sng">
            <a:solidFill>
              <a:srgbClr val="000000">
                <a:alpha val="2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69" name="Google Shape;469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7529951" y="525557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176145">
            <a:off x="15816246" y="872579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59920" y="583875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637241" y="525557"/>
            <a:ext cx="4099683" cy="100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78952" y="2455759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1497514">
            <a:off x="13637241" y="2394506"/>
            <a:ext cx="3878878" cy="2748994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3"/>
          <p:cNvSpPr txBox="1"/>
          <p:nvPr/>
        </p:nvSpPr>
        <p:spPr>
          <a:xfrm>
            <a:off x="1028700" y="1028700"/>
            <a:ext cx="5287200" cy="23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RESOURCE </a:t>
            </a:r>
            <a:endParaRPr/>
          </a:p>
          <a:p>
            <a:pPr marL="0" marR="0" lvl="0" indent="0" algn="l" rtl="0">
              <a:lnSpc>
                <a:spcPct val="11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PAGE</a:t>
            </a:r>
            <a:endParaRPr/>
          </a:p>
        </p:txBody>
      </p:sp>
      <p:sp>
        <p:nvSpPr>
          <p:cNvPr id="476" name="Google Shape;476;p33"/>
          <p:cNvSpPr txBox="1"/>
          <p:nvPr/>
        </p:nvSpPr>
        <p:spPr>
          <a:xfrm>
            <a:off x="1028700" y="6926679"/>
            <a:ext cx="5287241" cy="233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Use these design resources in your Canva Presentation.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Happy designing!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Don't forget to delete this page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before presenting. </a:t>
            </a:r>
            <a:endParaRPr/>
          </a:p>
        </p:txBody>
      </p:sp>
      <p:pic>
        <p:nvPicPr>
          <p:cNvPr id="477" name="Google Shape;477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-5400000">
            <a:off x="6274507" y="6456944"/>
            <a:ext cx="4416604" cy="2059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5071289" y="7486565"/>
            <a:ext cx="2960872" cy="2564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-3437552">
            <a:off x="10445296" y="4752406"/>
            <a:ext cx="2429249" cy="2756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682281" y="7486565"/>
            <a:ext cx="1909919" cy="218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-3218750">
            <a:off x="14219516" y="4729802"/>
            <a:ext cx="3348259" cy="3138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040077" y="7486565"/>
            <a:ext cx="2242047" cy="3384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3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4"/>
          <p:cNvPicPr preferRelativeResize="0"/>
          <p:nvPr/>
        </p:nvPicPr>
        <p:blipFill rotWithShape="1">
          <a:blip r:embed="rId4">
            <a:alphaModFix/>
          </a:blip>
          <a:srcRect l="26260" r="13903"/>
          <a:stretch/>
        </p:blipFill>
        <p:spPr>
          <a:xfrm>
            <a:off x="9049457" y="0"/>
            <a:ext cx="9238543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4"/>
          <p:cNvSpPr txBox="1"/>
          <p:nvPr/>
        </p:nvSpPr>
        <p:spPr>
          <a:xfrm>
            <a:off x="1028700" y="923925"/>
            <a:ext cx="5608500" cy="1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Fonts In this Presentation</a:t>
            </a:r>
            <a:endParaRPr/>
          </a:p>
        </p:txBody>
      </p:sp>
      <p:grpSp>
        <p:nvGrpSpPr>
          <p:cNvPr id="490" name="Google Shape;490;p34"/>
          <p:cNvGrpSpPr/>
          <p:nvPr/>
        </p:nvGrpSpPr>
        <p:grpSpPr>
          <a:xfrm>
            <a:off x="1028700" y="3498972"/>
            <a:ext cx="5608462" cy="2075168"/>
            <a:chOff x="0" y="-28575"/>
            <a:chExt cx="7477949" cy="2766891"/>
          </a:xfrm>
        </p:grpSpPr>
        <p:sp>
          <p:nvSpPr>
            <p:cNvPr id="491" name="Google Shape;491;p34"/>
            <p:cNvSpPr txBox="1"/>
            <p:nvPr/>
          </p:nvSpPr>
          <p:spPr>
            <a:xfrm>
              <a:off x="0" y="1367906"/>
              <a:ext cx="7477949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Titles: Nunito Light</a:t>
              </a:r>
              <a:endParaRPr/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Headers: Nunito Sans Black</a:t>
              </a:r>
              <a:endParaRPr/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Body Copy: Nunito Light</a:t>
              </a:r>
              <a:endParaRPr/>
            </a:p>
          </p:txBody>
        </p:sp>
        <p:sp>
          <p:nvSpPr>
            <p:cNvPr id="492" name="Google Shape;492;p34"/>
            <p:cNvSpPr txBox="1"/>
            <p:nvPr/>
          </p:nvSpPr>
          <p:spPr>
            <a:xfrm>
              <a:off x="0" y="-28575"/>
              <a:ext cx="6999315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This presentation template uses the following free fonts:</a:t>
              </a:r>
              <a:endParaRPr/>
            </a:p>
          </p:txBody>
        </p:sp>
      </p:grpSp>
      <p:pic>
        <p:nvPicPr>
          <p:cNvPr id="493" name="Google Shape;493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79811" y="-5238782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4265745">
            <a:off x="4730951" y="6449111"/>
            <a:ext cx="5542541" cy="6334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1497514">
            <a:off x="5471732" y="-1044477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35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8488100">
            <a:off x="5553418" y="-65785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5021550" y="2942156"/>
            <a:ext cx="718220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3" name="Google Shape;503;p35"/>
          <p:cNvGrpSpPr/>
          <p:nvPr/>
        </p:nvGrpSpPr>
        <p:grpSpPr>
          <a:xfrm>
            <a:off x="6168445" y="2735661"/>
            <a:ext cx="5951111" cy="4737097"/>
            <a:chOff x="0" y="-104775"/>
            <a:chExt cx="7934814" cy="6316130"/>
          </a:xfrm>
        </p:grpSpPr>
        <p:sp>
          <p:nvSpPr>
            <p:cNvPr id="504" name="Google Shape;504;p35"/>
            <p:cNvSpPr txBox="1"/>
            <p:nvPr/>
          </p:nvSpPr>
          <p:spPr>
            <a:xfrm>
              <a:off x="0" y="-104775"/>
              <a:ext cx="7477949" cy="1311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Credits</a:t>
              </a:r>
              <a:endParaRPr/>
            </a:p>
          </p:txBody>
        </p:sp>
        <p:sp>
          <p:nvSpPr>
            <p:cNvPr id="505" name="Google Shape;505;p35"/>
            <p:cNvSpPr txBox="1"/>
            <p:nvPr/>
          </p:nvSpPr>
          <p:spPr>
            <a:xfrm>
              <a:off x="0" y="3527087"/>
              <a:ext cx="7934814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SlidesCarnival for the presentation template</a:t>
              </a:r>
              <a:endParaRPr/>
            </a:p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Pexels for the photos</a:t>
              </a:r>
              <a:endParaRPr/>
            </a:p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506" name="Google Shape;506;p35"/>
            <p:cNvSpPr txBox="1"/>
            <p:nvPr/>
          </p:nvSpPr>
          <p:spPr>
            <a:xfrm>
              <a:off x="0" y="2130605"/>
              <a:ext cx="7934814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This presentation template is free for everyone to use thanks to the following:</a:t>
              </a:r>
              <a:endParaRPr/>
            </a:p>
          </p:txBody>
        </p:sp>
        <p:sp>
          <p:nvSpPr>
            <p:cNvPr id="507" name="Google Shape;507;p35"/>
            <p:cNvSpPr txBox="1"/>
            <p:nvPr/>
          </p:nvSpPr>
          <p:spPr>
            <a:xfrm>
              <a:off x="0" y="5780657"/>
              <a:ext cx="793481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Happy designing! </a:t>
              </a:r>
              <a:endParaRPr/>
            </a:p>
          </p:txBody>
        </p:sp>
      </p:grpSp>
      <p:pic>
        <p:nvPicPr>
          <p:cNvPr id="508" name="Google Shape;508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2323366">
            <a:off x="8252345" y="5474541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2323366">
            <a:off x="-4694095" y="-4247874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5575388" y="2814242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994940">
            <a:off x="12666191" y="-2996547"/>
            <a:ext cx="7044182" cy="8050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994940">
            <a:off x="-551248" y="7359268"/>
            <a:ext cx="7044182" cy="8050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36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6"/>
          <p:cNvSpPr txBox="1"/>
          <p:nvPr/>
        </p:nvSpPr>
        <p:spPr>
          <a:xfrm>
            <a:off x="4573807" y="3334106"/>
            <a:ext cx="9140386" cy="206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Free templates for all your presentation needs</a:t>
            </a:r>
            <a:endParaRPr/>
          </a:p>
        </p:txBody>
      </p:sp>
      <p:pic>
        <p:nvPicPr>
          <p:cNvPr id="519" name="Google Shape;51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56288" y="2020967"/>
            <a:ext cx="3775424" cy="896112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36"/>
          <p:cNvSpPr txBox="1"/>
          <p:nvPr/>
        </p:nvSpPr>
        <p:spPr>
          <a:xfrm>
            <a:off x="6063289" y="6162999"/>
            <a:ext cx="6161422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For PowerPoint, Google Slides, and Canva</a:t>
            </a:r>
            <a:endParaRPr/>
          </a:p>
        </p:txBody>
      </p:sp>
      <p:sp>
        <p:nvSpPr>
          <p:cNvPr id="521" name="Google Shape;521;p36"/>
          <p:cNvSpPr txBox="1"/>
          <p:nvPr/>
        </p:nvSpPr>
        <p:spPr>
          <a:xfrm>
            <a:off x="6063289" y="6883692"/>
            <a:ext cx="6161422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100% free for personal or commercial use</a:t>
            </a:r>
            <a:endParaRPr/>
          </a:p>
        </p:txBody>
      </p:sp>
      <p:sp>
        <p:nvSpPr>
          <p:cNvPr id="522" name="Google Shape;522;p36"/>
          <p:cNvSpPr txBox="1"/>
          <p:nvPr/>
        </p:nvSpPr>
        <p:spPr>
          <a:xfrm>
            <a:off x="6063289" y="7604385"/>
            <a:ext cx="6161422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Ready to use, professional, and customizable</a:t>
            </a:r>
            <a:endParaRPr/>
          </a:p>
        </p:txBody>
      </p:sp>
      <p:sp>
        <p:nvSpPr>
          <p:cNvPr id="523" name="Google Shape;523;p36"/>
          <p:cNvSpPr txBox="1"/>
          <p:nvPr/>
        </p:nvSpPr>
        <p:spPr>
          <a:xfrm>
            <a:off x="6063289" y="8325079"/>
            <a:ext cx="6161422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Blow your audience away with attractive visuals</a:t>
            </a:r>
            <a:endParaRPr/>
          </a:p>
        </p:txBody>
      </p:sp>
      <p:pic>
        <p:nvPicPr>
          <p:cNvPr id="524" name="Google Shape;524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551273" y="897835"/>
            <a:ext cx="3199042" cy="3199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64599">
            <a:off x="15088958" y="4592053"/>
            <a:ext cx="3199042" cy="3199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5308235" y="10287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995771" y="-4206383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799258">
            <a:off x="-1897078" y="6559201"/>
            <a:ext cx="6231687" cy="539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799258">
            <a:off x="15406928" y="1324118"/>
            <a:ext cx="6231687" cy="539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4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9957340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488100">
            <a:off x="5926988" y="19189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8"/>
          <a:srcRect t="3204" b="3204"/>
          <a:stretch/>
        </p:blipFill>
        <p:spPr>
          <a:xfrm>
            <a:off x="9144000" y="1026491"/>
            <a:ext cx="9144000" cy="822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9" name="Google Shape;159;p17"/>
          <p:cNvGrpSpPr/>
          <p:nvPr/>
        </p:nvGrpSpPr>
        <p:grpSpPr>
          <a:xfrm>
            <a:off x="1385220" y="3085333"/>
            <a:ext cx="6776490" cy="3052186"/>
            <a:chOff x="-74094" y="-727772"/>
            <a:chExt cx="9035320" cy="4069581"/>
          </a:xfrm>
        </p:grpSpPr>
        <p:sp>
          <p:nvSpPr>
            <p:cNvPr id="160" name="Google Shape;160;p17"/>
            <p:cNvSpPr txBox="1"/>
            <p:nvPr/>
          </p:nvSpPr>
          <p:spPr>
            <a:xfrm>
              <a:off x="778685" y="-104775"/>
              <a:ext cx="7477949" cy="3446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Recipe for</a:t>
              </a:r>
              <a:endPara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dirty="0">
                  <a:solidFill>
                    <a:srgbClr val="171616"/>
                  </a:solidFill>
                  <a:latin typeface="Nunito Light"/>
                  <a:cs typeface="Nunito Light"/>
                  <a:sym typeface="Nunito Light"/>
                </a:rPr>
                <a:t>Removal</a:t>
              </a:r>
              <a:endParaRPr dirty="0"/>
            </a:p>
          </p:txBody>
        </p:sp>
        <p:sp>
          <p:nvSpPr>
            <p:cNvPr id="161" name="Google Shape;161;p17"/>
            <p:cNvSpPr txBox="1"/>
            <p:nvPr/>
          </p:nvSpPr>
          <p:spPr>
            <a:xfrm>
              <a:off x="-74094" y="-727772"/>
              <a:ext cx="9035320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Step 2</a:t>
              </a:r>
              <a:endParaRPr sz="1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15815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Draw a Box Around the Duplication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Duplication 03.png">
            <a:extLst>
              <a:ext uri="{FF2B5EF4-FFF2-40B4-BE49-F238E27FC236}">
                <a16:creationId xmlns:a16="http://schemas.microsoft.com/office/drawing/2014/main" id="{1564B959-FF57-3E92-DBF9-0CCF0A42C7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69" y="2396103"/>
            <a:ext cx="17465068" cy="755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01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Draw a Box Around the Duplication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Duplication 03.png">
            <a:extLst>
              <a:ext uri="{FF2B5EF4-FFF2-40B4-BE49-F238E27FC236}">
                <a16:creationId xmlns:a16="http://schemas.microsoft.com/office/drawing/2014/main" id="{1564B959-FF57-3E92-DBF9-0CCF0A42C7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69" y="2396103"/>
            <a:ext cx="17465068" cy="75587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7C12C-D4A0-A71F-3127-7D48652D6E1F}"/>
              </a:ext>
            </a:extLst>
          </p:cNvPr>
          <p:cNvSpPr/>
          <p:nvPr/>
        </p:nvSpPr>
        <p:spPr>
          <a:xfrm>
            <a:off x="312569" y="2396103"/>
            <a:ext cx="17465068" cy="4035160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47B639-AC54-0A6F-AF91-A3E119E4C406}"/>
              </a:ext>
            </a:extLst>
          </p:cNvPr>
          <p:cNvSpPr/>
          <p:nvPr/>
        </p:nvSpPr>
        <p:spPr>
          <a:xfrm>
            <a:off x="312569" y="6538537"/>
            <a:ext cx="17465068" cy="3424522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1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Color In The Whitespace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3BA5319-0922-BF34-5A9F-AE0355275A52}"/>
              </a:ext>
            </a:extLst>
          </p:cNvPr>
          <p:cNvGrpSpPr/>
          <p:nvPr/>
        </p:nvGrpSpPr>
        <p:grpSpPr>
          <a:xfrm>
            <a:off x="312569" y="2396103"/>
            <a:ext cx="17465068" cy="7566956"/>
            <a:chOff x="312569" y="2396103"/>
            <a:chExt cx="9144000" cy="4597065"/>
          </a:xfrm>
        </p:grpSpPr>
        <p:pic>
          <p:nvPicPr>
            <p:cNvPr id="4" name="Picture 3" descr="Duplication 03.png">
              <a:extLst>
                <a:ext uri="{FF2B5EF4-FFF2-40B4-BE49-F238E27FC236}">
                  <a16:creationId xmlns:a16="http://schemas.microsoft.com/office/drawing/2014/main" id="{1564B959-FF57-3E92-DBF9-0CCF0A42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69" y="2396103"/>
              <a:ext cx="9144000" cy="45920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77C12C-D4A0-A71F-3127-7D48652D6E1F}"/>
                </a:ext>
              </a:extLst>
            </p:cNvPr>
            <p:cNvSpPr/>
            <p:nvPr/>
          </p:nvSpPr>
          <p:spPr>
            <a:xfrm>
              <a:off x="312569" y="2396103"/>
              <a:ext cx="9144000" cy="2451434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47B639-AC54-0A6F-AF91-A3E119E4C406}"/>
                </a:ext>
              </a:extLst>
            </p:cNvPr>
            <p:cNvSpPr/>
            <p:nvPr/>
          </p:nvSpPr>
          <p:spPr>
            <a:xfrm>
              <a:off x="312569" y="4912708"/>
              <a:ext cx="9144000" cy="2080460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649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</TotalTime>
  <Words>1169</Words>
  <Application>Microsoft Macintosh PowerPoint</Application>
  <PresentationFormat>Custom</PresentationFormat>
  <Paragraphs>257</Paragraphs>
  <Slides>53</Slides>
  <Notes>53</Notes>
  <HiddenSlides>24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Nunito Light</vt:lpstr>
      <vt:lpstr>Calibri</vt:lpstr>
      <vt:lpstr>Nunito Sans ExtraLight</vt:lpstr>
      <vt:lpstr>Nunito Sans Black</vt:lpstr>
      <vt:lpstr>Fira Code</vt:lpstr>
      <vt:lpstr>Nunito Sans</vt:lpstr>
      <vt:lpstr>Arial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Llewellyn Falco</cp:lastModifiedBy>
  <cp:revision>4</cp:revision>
  <dcterms:modified xsi:type="dcterms:W3CDTF">2023-01-29T15:35:35Z</dcterms:modified>
</cp:coreProperties>
</file>